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2" r:id="rId1"/>
  </p:sldMasterIdLst>
  <p:notesMasterIdLst>
    <p:notesMasterId r:id="rId16"/>
  </p:notesMasterIdLst>
  <p:sldIdLst>
    <p:sldId id="256" r:id="rId2"/>
    <p:sldId id="257" r:id="rId3"/>
    <p:sldId id="258" r:id="rId4"/>
    <p:sldId id="340" r:id="rId5"/>
    <p:sldId id="264" r:id="rId6"/>
    <p:sldId id="341" r:id="rId7"/>
    <p:sldId id="342" r:id="rId8"/>
    <p:sldId id="343" r:id="rId9"/>
    <p:sldId id="344" r:id="rId10"/>
    <p:sldId id="345" r:id="rId11"/>
    <p:sldId id="346" r:id="rId12"/>
    <p:sldId id="347" r:id="rId13"/>
    <p:sldId id="348" r:id="rId14"/>
    <p:sldId id="349" r:id="rId15"/>
  </p:sldIdLst>
  <p:sldSz cx="9144000" cy="5143500" type="screen16x9"/>
  <p:notesSz cx="6858000" cy="9144000"/>
  <p:embeddedFontLst>
    <p:embeddedFont>
      <p:font typeface="Aldrich" panose="020B0604020202020204" charset="0"/>
      <p:regular r:id="rId17"/>
    </p:embeddedFont>
    <p:embeddedFont>
      <p:font typeface="Bai Jamjuree" panose="020B0604020202020204" charset="-34"/>
      <p:regular r:id="rId18"/>
      <p:bold r:id="rId19"/>
      <p:italic r:id="rId20"/>
      <p:boldItalic r:id="rId21"/>
    </p:embeddedFont>
    <p:embeddedFont>
      <p:font typeface="Calibri" panose="020F0502020204030204" pitchFamily="34" charset="0"/>
      <p:regular r:id="rId22"/>
      <p:bold r:id="rId23"/>
      <p:italic r:id="rId24"/>
      <p:boldItalic r:id="rId25"/>
    </p:embeddedFont>
    <p:embeddedFont>
      <p:font typeface="Segoe UI" panose="020B0502040204020203"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004AED-6A3C-4139-BE9A-E92BB6DFA977}" v="444" dt="2023-10-19T00:35:13.411"/>
  </p1510:revLst>
</p1510:revInfo>
</file>

<file path=ppt/tableStyles.xml><?xml version="1.0" encoding="utf-8"?>
<a:tblStyleLst xmlns:a="http://schemas.openxmlformats.org/drawingml/2006/main" def="{A82951F3-549F-4DC9-B2C1-58EF6DD1AE41}">
  <a:tblStyle styleId="{A82951F3-549F-4DC9-B2C1-58EF6DD1AE4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1594" y="1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jpeg>
</file>

<file path=ppt/media/image11.jpeg>
</file>

<file path=ppt/media/image12.jpe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jpg>
</file>

<file path=ppt/media/image3.png>
</file>

<file path=ppt/media/image4.jpg>
</file>

<file path=ppt/media/image5.jp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7"/>
        <p:cNvGrpSpPr/>
        <p:nvPr/>
      </p:nvGrpSpPr>
      <p:grpSpPr>
        <a:xfrm>
          <a:off x="0" y="0"/>
          <a:ext cx="0" cy="0"/>
          <a:chOff x="0" y="0"/>
          <a:chExt cx="0" cy="0"/>
        </a:xfrm>
      </p:grpSpPr>
      <p:sp>
        <p:nvSpPr>
          <p:cNvPr id="2588" name="Google Shape;258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9" name="Google Shape;25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0667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31489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3689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68848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34270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5"/>
        <p:cNvGrpSpPr/>
        <p:nvPr/>
      </p:nvGrpSpPr>
      <p:grpSpPr>
        <a:xfrm>
          <a:off x="0" y="0"/>
          <a:ext cx="0" cy="0"/>
          <a:chOff x="0" y="0"/>
          <a:chExt cx="0" cy="0"/>
        </a:xfrm>
      </p:grpSpPr>
      <p:sp>
        <p:nvSpPr>
          <p:cNvPr id="2596" name="Google Shape;2596;g127f379f983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7" name="Google Shape;2597;g127f379f983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2617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5"/>
        <p:cNvGrpSpPr/>
        <p:nvPr/>
      </p:nvGrpSpPr>
      <p:grpSpPr>
        <a:xfrm>
          <a:off x="0" y="0"/>
          <a:ext cx="0" cy="0"/>
          <a:chOff x="0" y="0"/>
          <a:chExt cx="0" cy="0"/>
        </a:xfrm>
      </p:grpSpPr>
      <p:sp>
        <p:nvSpPr>
          <p:cNvPr id="2866" name="Google Shape;2866;g13e9dbcaf0c_0_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7" name="Google Shape;2867;g13e9dbcaf0c_0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70139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4338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77957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27f379f98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27f379f98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2604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6.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60000"/>
          </a:blip>
          <a:srcRect t="9" b="9"/>
          <a:stretch/>
        </p:blipFill>
        <p:spPr>
          <a:xfrm>
            <a:off x="0" y="1"/>
            <a:ext cx="9144002" cy="5143499"/>
          </a:xfrm>
          <a:prstGeom prst="rect">
            <a:avLst/>
          </a:prstGeom>
          <a:noFill/>
          <a:ln>
            <a:noFill/>
          </a:ln>
        </p:spPr>
      </p:pic>
      <p:sp>
        <p:nvSpPr>
          <p:cNvPr id="10" name="Google Shape;10;p2"/>
          <p:cNvSpPr txBox="1">
            <a:spLocks noGrp="1"/>
          </p:cNvSpPr>
          <p:nvPr>
            <p:ph type="ctrTitle"/>
          </p:nvPr>
        </p:nvSpPr>
        <p:spPr>
          <a:xfrm>
            <a:off x="1248375" y="1541473"/>
            <a:ext cx="6647100" cy="1695900"/>
          </a:xfrm>
          <a:prstGeom prst="rect">
            <a:avLst/>
          </a:prstGeom>
        </p:spPr>
        <p:txBody>
          <a:bodyPr spcFirstLastPara="1" wrap="square" lIns="91425" tIns="0" rIns="91425" bIns="91425" anchor="t" anchorCtr="0">
            <a:noAutofit/>
          </a:bodyPr>
          <a:lstStyle>
            <a:lvl1pPr lvl="0" algn="ctr">
              <a:lnSpc>
                <a:spcPct val="90000"/>
              </a:lnSpc>
              <a:spcBef>
                <a:spcPts val="0"/>
              </a:spcBef>
              <a:spcAft>
                <a:spcPts val="0"/>
              </a:spcAft>
              <a:buSzPts val="5200"/>
              <a:buNone/>
              <a:defRPr sz="6000">
                <a:latin typeface="Aldrich"/>
                <a:ea typeface="Aldrich"/>
                <a:cs typeface="Aldrich"/>
                <a:sym typeface="Aldrich"/>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248525" y="3290708"/>
            <a:ext cx="6647100" cy="378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solidFill>
                  <a:schemeClr val="lt1"/>
                </a:solidFill>
                <a:latin typeface="Bai Jamjuree"/>
                <a:ea typeface="Bai Jamjuree"/>
                <a:cs typeface="Bai Jamjuree"/>
                <a:sym typeface="Bai Jamjure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2" name="Google Shape;12;p2"/>
          <p:cNvPicPr preferRelativeResize="0"/>
          <p:nvPr/>
        </p:nvPicPr>
        <p:blipFill>
          <a:blip r:embed="rId3">
            <a:alphaModFix/>
          </a:blip>
          <a:stretch>
            <a:fillRect/>
          </a:stretch>
        </p:blipFill>
        <p:spPr>
          <a:xfrm>
            <a:off x="-467701" y="3755650"/>
            <a:ext cx="9353213" cy="2681250"/>
          </a:xfrm>
          <a:prstGeom prst="rect">
            <a:avLst/>
          </a:prstGeom>
          <a:noFill/>
          <a:ln>
            <a:noFill/>
          </a:ln>
        </p:spPr>
      </p:pic>
      <p:grpSp>
        <p:nvGrpSpPr>
          <p:cNvPr id="13" name="Google Shape;13;p2"/>
          <p:cNvGrpSpPr/>
          <p:nvPr/>
        </p:nvGrpSpPr>
        <p:grpSpPr>
          <a:xfrm>
            <a:off x="391864" y="3545270"/>
            <a:ext cx="289170" cy="284718"/>
            <a:chOff x="426000" y="3302025"/>
            <a:chExt cx="220875" cy="217475"/>
          </a:xfrm>
        </p:grpSpPr>
        <p:sp>
          <p:nvSpPr>
            <p:cNvPr id="14" name="Google Shape;14;p2"/>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357713" y="905775"/>
            <a:ext cx="357454" cy="956304"/>
            <a:chOff x="357713" y="600975"/>
            <a:chExt cx="357454" cy="956304"/>
          </a:xfrm>
        </p:grpSpPr>
        <p:sp>
          <p:nvSpPr>
            <p:cNvPr id="17" name="Google Shape;17;p2"/>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5258308" y="722871"/>
            <a:ext cx="793256" cy="182899"/>
            <a:chOff x="2685575" y="2835950"/>
            <a:chExt cx="433000" cy="99825"/>
          </a:xfrm>
        </p:grpSpPr>
        <p:sp>
          <p:nvSpPr>
            <p:cNvPr id="22" name="Google Shape;22;p2"/>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1409864" y="-1010428"/>
            <a:ext cx="2019176" cy="2019176"/>
            <a:chOff x="1943325" y="-220375"/>
            <a:chExt cx="1298672" cy="1298672"/>
          </a:xfrm>
        </p:grpSpPr>
        <p:sp>
          <p:nvSpPr>
            <p:cNvPr id="27" name="Google Shape;27;p2"/>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8366565" y="3429220"/>
            <a:ext cx="1965289" cy="517060"/>
            <a:chOff x="3539975" y="3523525"/>
            <a:chExt cx="745925" cy="196250"/>
          </a:xfrm>
        </p:grpSpPr>
        <p:sp>
          <p:nvSpPr>
            <p:cNvPr id="76" name="Google Shape;76;p2"/>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2"/>
          <p:cNvSpPr/>
          <p:nvPr/>
        </p:nvSpPr>
        <p:spPr>
          <a:xfrm>
            <a:off x="7796285" y="2758125"/>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 name="Google Shape;93;p2"/>
          <p:cNvPicPr preferRelativeResize="0"/>
          <p:nvPr/>
        </p:nvPicPr>
        <p:blipFill>
          <a:blip r:embed="rId4">
            <a:alphaModFix/>
          </a:blip>
          <a:stretch>
            <a:fillRect/>
          </a:stretch>
        </p:blipFill>
        <p:spPr>
          <a:xfrm>
            <a:off x="7164689" y="-802375"/>
            <a:ext cx="2527512" cy="26812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4"/>
        <p:cNvGrpSpPr/>
        <p:nvPr/>
      </p:nvGrpSpPr>
      <p:grpSpPr>
        <a:xfrm>
          <a:off x="0" y="0"/>
          <a:ext cx="0" cy="0"/>
          <a:chOff x="0" y="0"/>
          <a:chExt cx="0" cy="0"/>
        </a:xfrm>
      </p:grpSpPr>
      <p:pic>
        <p:nvPicPr>
          <p:cNvPr id="265" name="Google Shape;265;p6"/>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sp>
        <p:nvSpPr>
          <p:cNvPr id="266" name="Google Shape;266;p6"/>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a:spcBef>
                <a:spcPts val="0"/>
              </a:spcBef>
              <a:spcAft>
                <a:spcPts val="0"/>
              </a:spcAft>
              <a:buSzPts val="2900"/>
              <a:buNone/>
              <a:defRPr sz="2900">
                <a:latin typeface="Aldrich"/>
                <a:ea typeface="Aldrich"/>
                <a:cs typeface="Aldrich"/>
                <a:sym typeface="Aldrich"/>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a:endParaRPr/>
          </a:p>
        </p:txBody>
      </p:sp>
      <p:grpSp>
        <p:nvGrpSpPr>
          <p:cNvPr id="267" name="Google Shape;267;p6"/>
          <p:cNvGrpSpPr/>
          <p:nvPr/>
        </p:nvGrpSpPr>
        <p:grpSpPr>
          <a:xfrm flipH="1">
            <a:off x="-99423" y="4189150"/>
            <a:ext cx="1039906" cy="679800"/>
            <a:chOff x="4082325" y="3790650"/>
            <a:chExt cx="1039906" cy="679800"/>
          </a:xfrm>
        </p:grpSpPr>
        <p:sp>
          <p:nvSpPr>
            <p:cNvPr id="268" name="Google Shape;268;p6"/>
            <p:cNvSpPr/>
            <p:nvPr/>
          </p:nvSpPr>
          <p:spPr>
            <a:xfrm>
              <a:off x="4082325" y="3790650"/>
              <a:ext cx="1039906" cy="94858"/>
            </a:xfrm>
            <a:custGeom>
              <a:avLst/>
              <a:gdLst/>
              <a:ahLst/>
              <a:cxnLst/>
              <a:rect l="l" t="t" r="r" b="b"/>
              <a:pathLst>
                <a:path w="15874" h="1448" fill="none" extrusionOk="0">
                  <a:moveTo>
                    <a:pt x="1" y="1"/>
                  </a:moveTo>
                  <a:cubicBezTo>
                    <a:pt x="1138" y="1"/>
                    <a:pt x="1138" y="1447"/>
                    <a:pt x="2276" y="1447"/>
                  </a:cubicBezTo>
                  <a:cubicBezTo>
                    <a:pt x="3395" y="1447"/>
                    <a:pt x="3395" y="1"/>
                    <a:pt x="4533" y="1"/>
                  </a:cubicBezTo>
                  <a:cubicBezTo>
                    <a:pt x="5671" y="1"/>
                    <a:pt x="5671" y="1447"/>
                    <a:pt x="6809" y="1447"/>
                  </a:cubicBezTo>
                  <a:cubicBezTo>
                    <a:pt x="7947" y="1447"/>
                    <a:pt x="7947" y="1"/>
                    <a:pt x="9065" y="1"/>
                  </a:cubicBezTo>
                  <a:cubicBezTo>
                    <a:pt x="10203" y="1"/>
                    <a:pt x="10203" y="1447"/>
                    <a:pt x="11341" y="1447"/>
                  </a:cubicBezTo>
                  <a:cubicBezTo>
                    <a:pt x="12479" y="1447"/>
                    <a:pt x="12479" y="1"/>
                    <a:pt x="13617" y="1"/>
                  </a:cubicBezTo>
                  <a:cubicBezTo>
                    <a:pt x="14736" y="1"/>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4082325" y="4083808"/>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4082325" y="4375657"/>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5400000">
            <a:off x="8405096" y="2480296"/>
            <a:ext cx="793256" cy="182899"/>
            <a:chOff x="2685575" y="2835950"/>
            <a:chExt cx="433000" cy="99825"/>
          </a:xfrm>
        </p:grpSpPr>
        <p:sp>
          <p:nvSpPr>
            <p:cNvPr id="272" name="Google Shape;272;p6"/>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flipH="1">
            <a:off x="8194575" y="4265345"/>
            <a:ext cx="1965289" cy="517060"/>
            <a:chOff x="3539975" y="3523525"/>
            <a:chExt cx="745925" cy="196250"/>
          </a:xfrm>
        </p:grpSpPr>
        <p:sp>
          <p:nvSpPr>
            <p:cNvPr id="277" name="Google Shape;277;p6"/>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5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55"/>
        <p:cNvGrpSpPr/>
        <p:nvPr/>
      </p:nvGrpSpPr>
      <p:grpSpPr>
        <a:xfrm>
          <a:off x="0" y="0"/>
          <a:ext cx="0" cy="0"/>
          <a:chOff x="0" y="0"/>
          <a:chExt cx="0" cy="0"/>
        </a:xfrm>
      </p:grpSpPr>
      <p:pic>
        <p:nvPicPr>
          <p:cNvPr id="556" name="Google Shape;556;p13"/>
          <p:cNvPicPr preferRelativeResize="0"/>
          <p:nvPr/>
        </p:nvPicPr>
        <p:blipFill rotWithShape="1">
          <a:blip r:embed="rId2">
            <a:alphaModFix amt="60000"/>
          </a:blip>
          <a:srcRect l="39" r="29"/>
          <a:stretch/>
        </p:blipFill>
        <p:spPr>
          <a:xfrm rot="10800000" flipH="1">
            <a:off x="0" y="1"/>
            <a:ext cx="9144002" cy="5143499"/>
          </a:xfrm>
          <a:prstGeom prst="rect">
            <a:avLst/>
          </a:prstGeom>
          <a:noFill/>
          <a:ln>
            <a:noFill/>
          </a:ln>
        </p:spPr>
      </p:pic>
      <p:sp>
        <p:nvSpPr>
          <p:cNvPr id="557" name="Google Shape;557;p13"/>
          <p:cNvSpPr txBox="1">
            <a:spLocks noGrp="1"/>
          </p:cNvSpPr>
          <p:nvPr>
            <p:ph type="title" hasCustomPrompt="1"/>
          </p:nvPr>
        </p:nvSpPr>
        <p:spPr>
          <a:xfrm>
            <a:off x="817925" y="1535078"/>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558" name="Google Shape;558;p13"/>
          <p:cNvSpPr txBox="1">
            <a:spLocks noGrp="1"/>
          </p:cNvSpPr>
          <p:nvPr>
            <p:ph type="subTitle" idx="1"/>
          </p:nvPr>
        </p:nvSpPr>
        <p:spPr>
          <a:xfrm>
            <a:off x="1639675" y="1483450"/>
            <a:ext cx="2887200" cy="354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2100">
                <a:latin typeface="Aldrich"/>
                <a:ea typeface="Aldrich"/>
                <a:cs typeface="Aldrich"/>
                <a:sym typeface="Aldrich"/>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9" name="Google Shape;559;p13"/>
          <p:cNvSpPr txBox="1">
            <a:spLocks noGrp="1"/>
          </p:cNvSpPr>
          <p:nvPr>
            <p:ph type="subTitle" idx="2"/>
          </p:nvPr>
        </p:nvSpPr>
        <p:spPr>
          <a:xfrm>
            <a:off x="1639675" y="1838040"/>
            <a:ext cx="2349300" cy="5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0" name="Google Shape;560;p13"/>
          <p:cNvSpPr txBox="1">
            <a:spLocks noGrp="1"/>
          </p:cNvSpPr>
          <p:nvPr>
            <p:ph type="title" idx="3" hasCustomPrompt="1"/>
          </p:nvPr>
        </p:nvSpPr>
        <p:spPr>
          <a:xfrm>
            <a:off x="817925" y="254729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561" name="Google Shape;561;p13"/>
          <p:cNvSpPr txBox="1">
            <a:spLocks noGrp="1"/>
          </p:cNvSpPr>
          <p:nvPr>
            <p:ph type="subTitle" idx="4"/>
          </p:nvPr>
        </p:nvSpPr>
        <p:spPr>
          <a:xfrm>
            <a:off x="1639675" y="2497425"/>
            <a:ext cx="28872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2" name="Google Shape;562;p13"/>
          <p:cNvSpPr txBox="1">
            <a:spLocks noGrp="1"/>
          </p:cNvSpPr>
          <p:nvPr>
            <p:ph type="subTitle" idx="5"/>
          </p:nvPr>
        </p:nvSpPr>
        <p:spPr>
          <a:xfrm>
            <a:off x="1639675" y="2852015"/>
            <a:ext cx="2349300" cy="5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3" name="Google Shape;563;p13"/>
          <p:cNvSpPr txBox="1">
            <a:spLocks noGrp="1"/>
          </p:cNvSpPr>
          <p:nvPr>
            <p:ph type="title" idx="6" hasCustomPrompt="1"/>
          </p:nvPr>
        </p:nvSpPr>
        <p:spPr>
          <a:xfrm>
            <a:off x="817925" y="355951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564" name="Google Shape;564;p13"/>
          <p:cNvSpPr txBox="1">
            <a:spLocks noGrp="1"/>
          </p:cNvSpPr>
          <p:nvPr>
            <p:ph type="subTitle" idx="7"/>
          </p:nvPr>
        </p:nvSpPr>
        <p:spPr>
          <a:xfrm>
            <a:off x="1639675" y="3511400"/>
            <a:ext cx="28872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5" name="Google Shape;565;p13"/>
          <p:cNvSpPr txBox="1">
            <a:spLocks noGrp="1"/>
          </p:cNvSpPr>
          <p:nvPr>
            <p:ph type="subTitle" idx="8"/>
          </p:nvPr>
        </p:nvSpPr>
        <p:spPr>
          <a:xfrm>
            <a:off x="1639675" y="3865990"/>
            <a:ext cx="2349300" cy="5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6" name="Google Shape;566;p13"/>
          <p:cNvSpPr txBox="1">
            <a:spLocks noGrp="1"/>
          </p:cNvSpPr>
          <p:nvPr>
            <p:ph type="title" idx="9" hasCustomPrompt="1"/>
          </p:nvPr>
        </p:nvSpPr>
        <p:spPr>
          <a:xfrm>
            <a:off x="4707713" y="1535078"/>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567" name="Google Shape;567;p13"/>
          <p:cNvSpPr txBox="1">
            <a:spLocks noGrp="1"/>
          </p:cNvSpPr>
          <p:nvPr>
            <p:ph type="subTitle" idx="13"/>
          </p:nvPr>
        </p:nvSpPr>
        <p:spPr>
          <a:xfrm>
            <a:off x="5529413" y="1483450"/>
            <a:ext cx="28872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8" name="Google Shape;568;p13"/>
          <p:cNvSpPr txBox="1">
            <a:spLocks noGrp="1"/>
          </p:cNvSpPr>
          <p:nvPr>
            <p:ph type="subTitle" idx="14"/>
          </p:nvPr>
        </p:nvSpPr>
        <p:spPr>
          <a:xfrm>
            <a:off x="5529413" y="1838040"/>
            <a:ext cx="2349300" cy="5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9" name="Google Shape;569;p13"/>
          <p:cNvSpPr txBox="1">
            <a:spLocks noGrp="1"/>
          </p:cNvSpPr>
          <p:nvPr>
            <p:ph type="title" idx="15" hasCustomPrompt="1"/>
          </p:nvPr>
        </p:nvSpPr>
        <p:spPr>
          <a:xfrm>
            <a:off x="4707713" y="254729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570" name="Google Shape;570;p13"/>
          <p:cNvSpPr txBox="1">
            <a:spLocks noGrp="1"/>
          </p:cNvSpPr>
          <p:nvPr>
            <p:ph type="subTitle" idx="16"/>
          </p:nvPr>
        </p:nvSpPr>
        <p:spPr>
          <a:xfrm>
            <a:off x="5529413" y="2497425"/>
            <a:ext cx="28872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71" name="Google Shape;571;p13"/>
          <p:cNvSpPr txBox="1">
            <a:spLocks noGrp="1"/>
          </p:cNvSpPr>
          <p:nvPr>
            <p:ph type="subTitle" idx="17"/>
          </p:nvPr>
        </p:nvSpPr>
        <p:spPr>
          <a:xfrm>
            <a:off x="5529413" y="2852015"/>
            <a:ext cx="2349300" cy="5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72" name="Google Shape;572;p13"/>
          <p:cNvSpPr txBox="1">
            <a:spLocks noGrp="1"/>
          </p:cNvSpPr>
          <p:nvPr>
            <p:ph type="title" idx="18" hasCustomPrompt="1"/>
          </p:nvPr>
        </p:nvSpPr>
        <p:spPr>
          <a:xfrm>
            <a:off x="4707713" y="355951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573" name="Google Shape;573;p13"/>
          <p:cNvSpPr txBox="1">
            <a:spLocks noGrp="1"/>
          </p:cNvSpPr>
          <p:nvPr>
            <p:ph type="subTitle" idx="19"/>
          </p:nvPr>
        </p:nvSpPr>
        <p:spPr>
          <a:xfrm>
            <a:off x="5529413" y="3511400"/>
            <a:ext cx="28872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74" name="Google Shape;574;p13"/>
          <p:cNvSpPr txBox="1">
            <a:spLocks noGrp="1"/>
          </p:cNvSpPr>
          <p:nvPr>
            <p:ph type="subTitle" idx="20"/>
          </p:nvPr>
        </p:nvSpPr>
        <p:spPr>
          <a:xfrm>
            <a:off x="5529413" y="3865990"/>
            <a:ext cx="2349300" cy="54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75" name="Google Shape;575;p13"/>
          <p:cNvSpPr txBox="1">
            <a:spLocks noGrp="1"/>
          </p:cNvSpPr>
          <p:nvPr>
            <p:ph type="title" idx="21"/>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grpSp>
        <p:nvGrpSpPr>
          <p:cNvPr id="576" name="Google Shape;576;p13"/>
          <p:cNvGrpSpPr/>
          <p:nvPr/>
        </p:nvGrpSpPr>
        <p:grpSpPr>
          <a:xfrm>
            <a:off x="8246982" y="3524700"/>
            <a:ext cx="1039906" cy="679800"/>
            <a:chOff x="4082325" y="3790650"/>
            <a:chExt cx="1039906" cy="679800"/>
          </a:xfrm>
        </p:grpSpPr>
        <p:sp>
          <p:nvSpPr>
            <p:cNvPr id="577" name="Google Shape;577;p13"/>
            <p:cNvSpPr/>
            <p:nvPr/>
          </p:nvSpPr>
          <p:spPr>
            <a:xfrm>
              <a:off x="4082325" y="3790650"/>
              <a:ext cx="1039906" cy="94858"/>
            </a:xfrm>
            <a:custGeom>
              <a:avLst/>
              <a:gdLst/>
              <a:ahLst/>
              <a:cxnLst/>
              <a:rect l="l" t="t" r="r" b="b"/>
              <a:pathLst>
                <a:path w="15874" h="1448" fill="none" extrusionOk="0">
                  <a:moveTo>
                    <a:pt x="1" y="1"/>
                  </a:moveTo>
                  <a:cubicBezTo>
                    <a:pt x="1138" y="1"/>
                    <a:pt x="1138" y="1447"/>
                    <a:pt x="2276" y="1447"/>
                  </a:cubicBezTo>
                  <a:cubicBezTo>
                    <a:pt x="3395" y="1447"/>
                    <a:pt x="3395" y="1"/>
                    <a:pt x="4533" y="1"/>
                  </a:cubicBezTo>
                  <a:cubicBezTo>
                    <a:pt x="5671" y="1"/>
                    <a:pt x="5671" y="1447"/>
                    <a:pt x="6809" y="1447"/>
                  </a:cubicBezTo>
                  <a:cubicBezTo>
                    <a:pt x="7947" y="1447"/>
                    <a:pt x="7947" y="1"/>
                    <a:pt x="9065" y="1"/>
                  </a:cubicBezTo>
                  <a:cubicBezTo>
                    <a:pt x="10203" y="1"/>
                    <a:pt x="10203" y="1447"/>
                    <a:pt x="11341" y="1447"/>
                  </a:cubicBezTo>
                  <a:cubicBezTo>
                    <a:pt x="12479" y="1447"/>
                    <a:pt x="12479" y="1"/>
                    <a:pt x="13617" y="1"/>
                  </a:cubicBezTo>
                  <a:cubicBezTo>
                    <a:pt x="14736" y="1"/>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4082325" y="4083808"/>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4082325" y="4375657"/>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13"/>
          <p:cNvGrpSpPr/>
          <p:nvPr/>
        </p:nvGrpSpPr>
        <p:grpSpPr>
          <a:xfrm>
            <a:off x="-846423" y="4392645"/>
            <a:ext cx="1965289" cy="517060"/>
            <a:chOff x="3539975" y="3523525"/>
            <a:chExt cx="745925" cy="196250"/>
          </a:xfrm>
        </p:grpSpPr>
        <p:sp>
          <p:nvSpPr>
            <p:cNvPr id="581" name="Google Shape;581;p13"/>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13"/>
          <p:cNvGrpSpPr/>
          <p:nvPr/>
        </p:nvGrpSpPr>
        <p:grpSpPr>
          <a:xfrm flipH="1">
            <a:off x="-3594575" y="-199329"/>
            <a:ext cx="4000413" cy="3175881"/>
            <a:chOff x="5207925" y="-1994879"/>
            <a:chExt cx="4000413" cy="3175881"/>
          </a:xfrm>
        </p:grpSpPr>
        <p:sp>
          <p:nvSpPr>
            <p:cNvPr id="598" name="Google Shape;598;p13"/>
            <p:cNvSpPr/>
            <p:nvPr/>
          </p:nvSpPr>
          <p:spPr>
            <a:xfrm>
              <a:off x="5256209" y="-1994879"/>
              <a:ext cx="3952129" cy="3103920"/>
            </a:xfrm>
            <a:custGeom>
              <a:avLst/>
              <a:gdLst/>
              <a:ahLst/>
              <a:cxnLst/>
              <a:rect l="l" t="t" r="r" b="b"/>
              <a:pathLst>
                <a:path w="89954" h="70648" fill="none" extrusionOk="0">
                  <a:moveTo>
                    <a:pt x="89954" y="70647"/>
                  </a:moveTo>
                  <a:lnTo>
                    <a:pt x="1" y="70647"/>
                  </a:ln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3"/>
            <p:cNvSpPr/>
            <p:nvPr/>
          </p:nvSpPr>
          <p:spPr>
            <a:xfrm>
              <a:off x="5579917" y="1036061"/>
              <a:ext cx="144942" cy="144942"/>
            </a:xfrm>
            <a:custGeom>
              <a:avLst/>
              <a:gdLst/>
              <a:ahLst/>
              <a:cxnLst/>
              <a:rect l="l" t="t" r="r" b="b"/>
              <a:pathLst>
                <a:path w="3299" h="3299" extrusionOk="0">
                  <a:moveTo>
                    <a:pt x="0" y="1"/>
                  </a:moveTo>
                  <a:lnTo>
                    <a:pt x="0" y="3299"/>
                  </a:lnTo>
                  <a:lnTo>
                    <a:pt x="3298" y="3299"/>
                  </a:lnTo>
                  <a:lnTo>
                    <a:pt x="3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3"/>
            <p:cNvSpPr/>
            <p:nvPr/>
          </p:nvSpPr>
          <p:spPr>
            <a:xfrm>
              <a:off x="5207925" y="352772"/>
              <a:ext cx="96613" cy="394888"/>
            </a:xfrm>
            <a:custGeom>
              <a:avLst/>
              <a:gdLst/>
              <a:ahLst/>
              <a:cxnLst/>
              <a:rect l="l" t="t" r="r" b="b"/>
              <a:pathLst>
                <a:path w="2199" h="8988" extrusionOk="0">
                  <a:moveTo>
                    <a:pt x="0" y="0"/>
                  </a:moveTo>
                  <a:lnTo>
                    <a:pt x="0" y="8988"/>
                  </a:lnTo>
                  <a:lnTo>
                    <a:pt x="2199" y="8988"/>
                  </a:lnTo>
                  <a:lnTo>
                    <a:pt x="2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1">
  <p:cSld name="CUSTOM_9">
    <p:spTree>
      <p:nvGrpSpPr>
        <p:cNvPr id="1" name="Shape 601"/>
        <p:cNvGrpSpPr/>
        <p:nvPr/>
      </p:nvGrpSpPr>
      <p:grpSpPr>
        <a:xfrm>
          <a:off x="0" y="0"/>
          <a:ext cx="0" cy="0"/>
          <a:chOff x="0" y="0"/>
          <a:chExt cx="0" cy="0"/>
        </a:xfrm>
      </p:grpSpPr>
      <p:pic>
        <p:nvPicPr>
          <p:cNvPr id="602" name="Google Shape;602;p14"/>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sp>
        <p:nvSpPr>
          <p:cNvPr id="603" name="Google Shape;603;p14"/>
          <p:cNvSpPr txBox="1">
            <a:spLocks noGrp="1"/>
          </p:cNvSpPr>
          <p:nvPr>
            <p:ph type="title" hasCustomPrompt="1"/>
          </p:nvPr>
        </p:nvSpPr>
        <p:spPr>
          <a:xfrm>
            <a:off x="2167181" y="1194994"/>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04" name="Google Shape;604;p14"/>
          <p:cNvSpPr txBox="1">
            <a:spLocks noGrp="1"/>
          </p:cNvSpPr>
          <p:nvPr>
            <p:ph type="subTitle" idx="1"/>
          </p:nvPr>
        </p:nvSpPr>
        <p:spPr>
          <a:xfrm>
            <a:off x="2988905" y="1244525"/>
            <a:ext cx="39879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5" name="Google Shape;605;p14"/>
          <p:cNvSpPr txBox="1">
            <a:spLocks noGrp="1"/>
          </p:cNvSpPr>
          <p:nvPr>
            <p:ph type="subTitle" idx="2"/>
          </p:nvPr>
        </p:nvSpPr>
        <p:spPr>
          <a:xfrm>
            <a:off x="2988888" y="1599134"/>
            <a:ext cx="3987900" cy="25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6" name="Google Shape;606;p14"/>
          <p:cNvSpPr txBox="1">
            <a:spLocks noGrp="1"/>
          </p:cNvSpPr>
          <p:nvPr>
            <p:ph type="title" idx="3" hasCustomPrompt="1"/>
          </p:nvPr>
        </p:nvSpPr>
        <p:spPr>
          <a:xfrm>
            <a:off x="2167181" y="208980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07" name="Google Shape;607;p14"/>
          <p:cNvSpPr txBox="1">
            <a:spLocks noGrp="1"/>
          </p:cNvSpPr>
          <p:nvPr>
            <p:ph type="subTitle" idx="4"/>
          </p:nvPr>
        </p:nvSpPr>
        <p:spPr>
          <a:xfrm>
            <a:off x="2988905" y="2139342"/>
            <a:ext cx="39879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8" name="Google Shape;608;p14"/>
          <p:cNvSpPr txBox="1">
            <a:spLocks noGrp="1"/>
          </p:cNvSpPr>
          <p:nvPr>
            <p:ph type="subTitle" idx="5"/>
          </p:nvPr>
        </p:nvSpPr>
        <p:spPr>
          <a:xfrm>
            <a:off x="2988888" y="2493949"/>
            <a:ext cx="3987900" cy="25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9" name="Google Shape;609;p14"/>
          <p:cNvSpPr txBox="1">
            <a:spLocks noGrp="1"/>
          </p:cNvSpPr>
          <p:nvPr>
            <p:ph type="title" idx="6" hasCustomPrompt="1"/>
          </p:nvPr>
        </p:nvSpPr>
        <p:spPr>
          <a:xfrm>
            <a:off x="2167181" y="2984623"/>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10" name="Google Shape;610;p14"/>
          <p:cNvSpPr txBox="1">
            <a:spLocks noGrp="1"/>
          </p:cNvSpPr>
          <p:nvPr>
            <p:ph type="subTitle" idx="7"/>
          </p:nvPr>
        </p:nvSpPr>
        <p:spPr>
          <a:xfrm>
            <a:off x="2988905" y="3034159"/>
            <a:ext cx="39879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1" name="Google Shape;611;p14"/>
          <p:cNvSpPr txBox="1">
            <a:spLocks noGrp="1"/>
          </p:cNvSpPr>
          <p:nvPr>
            <p:ph type="subTitle" idx="8"/>
          </p:nvPr>
        </p:nvSpPr>
        <p:spPr>
          <a:xfrm>
            <a:off x="2988888" y="3388763"/>
            <a:ext cx="3987900" cy="25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2" name="Google Shape;612;p14"/>
          <p:cNvSpPr txBox="1">
            <a:spLocks noGrp="1"/>
          </p:cNvSpPr>
          <p:nvPr>
            <p:ph type="title" idx="9" hasCustomPrompt="1"/>
          </p:nvPr>
        </p:nvSpPr>
        <p:spPr>
          <a:xfrm>
            <a:off x="2167181" y="3879438"/>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13" name="Google Shape;613;p14"/>
          <p:cNvSpPr txBox="1">
            <a:spLocks noGrp="1"/>
          </p:cNvSpPr>
          <p:nvPr>
            <p:ph type="subTitle" idx="13"/>
          </p:nvPr>
        </p:nvSpPr>
        <p:spPr>
          <a:xfrm>
            <a:off x="2988905" y="3928977"/>
            <a:ext cx="39879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4" name="Google Shape;614;p14"/>
          <p:cNvSpPr txBox="1">
            <a:spLocks noGrp="1"/>
          </p:cNvSpPr>
          <p:nvPr>
            <p:ph type="subTitle" idx="14"/>
          </p:nvPr>
        </p:nvSpPr>
        <p:spPr>
          <a:xfrm>
            <a:off x="2988888" y="4283578"/>
            <a:ext cx="3987900" cy="25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5" name="Google Shape;615;p14"/>
          <p:cNvSpPr txBox="1">
            <a:spLocks noGrp="1"/>
          </p:cNvSpPr>
          <p:nvPr>
            <p:ph type="title" idx="15" hasCustomPrompt="1"/>
          </p:nvPr>
        </p:nvSpPr>
        <p:spPr>
          <a:xfrm>
            <a:off x="4707713" y="254729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solidFill>
                  <a:schemeClr val="dk1"/>
                </a:solidFill>
              </a:defRPr>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16" name="Google Shape;616;p14"/>
          <p:cNvSpPr txBox="1">
            <a:spLocks noGrp="1"/>
          </p:cNvSpPr>
          <p:nvPr>
            <p:ph type="title" idx="16" hasCustomPrompt="1"/>
          </p:nvPr>
        </p:nvSpPr>
        <p:spPr>
          <a:xfrm>
            <a:off x="4707713" y="355951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solidFill>
                  <a:schemeClr val="dk1"/>
                </a:solidFill>
              </a:defRPr>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17" name="Google Shape;617;p14"/>
          <p:cNvSpPr txBox="1">
            <a:spLocks noGrp="1"/>
          </p:cNvSpPr>
          <p:nvPr>
            <p:ph type="title" idx="17"/>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grpSp>
        <p:nvGrpSpPr>
          <p:cNvPr id="618" name="Google Shape;618;p14"/>
          <p:cNvGrpSpPr/>
          <p:nvPr/>
        </p:nvGrpSpPr>
        <p:grpSpPr>
          <a:xfrm>
            <a:off x="391864" y="3545270"/>
            <a:ext cx="289170" cy="284718"/>
            <a:chOff x="426000" y="3302025"/>
            <a:chExt cx="220875" cy="217475"/>
          </a:xfrm>
        </p:grpSpPr>
        <p:sp>
          <p:nvSpPr>
            <p:cNvPr id="619" name="Google Shape;619;p14"/>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14"/>
          <p:cNvGrpSpPr/>
          <p:nvPr/>
        </p:nvGrpSpPr>
        <p:grpSpPr>
          <a:xfrm>
            <a:off x="357713" y="1210575"/>
            <a:ext cx="357454" cy="956304"/>
            <a:chOff x="357713" y="600975"/>
            <a:chExt cx="357454" cy="956304"/>
          </a:xfrm>
        </p:grpSpPr>
        <p:sp>
          <p:nvSpPr>
            <p:cNvPr id="622" name="Google Shape;622;p14"/>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4"/>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4"/>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14"/>
          <p:cNvGrpSpPr/>
          <p:nvPr/>
        </p:nvGrpSpPr>
        <p:grpSpPr>
          <a:xfrm>
            <a:off x="163264" y="4378897"/>
            <a:ext cx="2019176" cy="2019176"/>
            <a:chOff x="1943325" y="-220375"/>
            <a:chExt cx="1298672" cy="1298672"/>
          </a:xfrm>
        </p:grpSpPr>
        <p:sp>
          <p:nvSpPr>
            <p:cNvPr id="627" name="Google Shape;627;p14"/>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4"/>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4"/>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4"/>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4"/>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4"/>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4"/>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4"/>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4"/>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4"/>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4"/>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4"/>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4"/>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4"/>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4"/>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4"/>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4"/>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4"/>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4"/>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4"/>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4"/>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4"/>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4"/>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4"/>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4"/>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4"/>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4"/>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4"/>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4"/>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4"/>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4"/>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4"/>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4"/>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4"/>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4"/>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14"/>
          <p:cNvGrpSpPr/>
          <p:nvPr/>
        </p:nvGrpSpPr>
        <p:grpSpPr>
          <a:xfrm>
            <a:off x="8354090" y="2590370"/>
            <a:ext cx="1965289" cy="517060"/>
            <a:chOff x="3539975" y="3523525"/>
            <a:chExt cx="745925" cy="196250"/>
          </a:xfrm>
        </p:grpSpPr>
        <p:sp>
          <p:nvSpPr>
            <p:cNvPr id="676" name="Google Shape;676;p14"/>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4"/>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4"/>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4"/>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4"/>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4"/>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4"/>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4"/>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4"/>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4"/>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4"/>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4"/>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4"/>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4"/>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4"/>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CUSTOM_1_1_1_1_1_2">
    <p:spTree>
      <p:nvGrpSpPr>
        <p:cNvPr id="1" name="Shape 779"/>
        <p:cNvGrpSpPr/>
        <p:nvPr/>
      </p:nvGrpSpPr>
      <p:grpSpPr>
        <a:xfrm>
          <a:off x="0" y="0"/>
          <a:ext cx="0" cy="0"/>
          <a:chOff x="0" y="0"/>
          <a:chExt cx="0" cy="0"/>
        </a:xfrm>
      </p:grpSpPr>
      <p:pic>
        <p:nvPicPr>
          <p:cNvPr id="780" name="Google Shape;780;p18"/>
          <p:cNvPicPr preferRelativeResize="0"/>
          <p:nvPr/>
        </p:nvPicPr>
        <p:blipFill rotWithShape="1">
          <a:blip r:embed="rId2">
            <a:alphaModFix amt="60000"/>
          </a:blip>
          <a:srcRect t="9" b="9"/>
          <a:stretch/>
        </p:blipFill>
        <p:spPr>
          <a:xfrm rot="10800000">
            <a:off x="0" y="1"/>
            <a:ext cx="9144002" cy="5143499"/>
          </a:xfrm>
          <a:prstGeom prst="rect">
            <a:avLst/>
          </a:prstGeom>
          <a:noFill/>
          <a:ln>
            <a:noFill/>
          </a:ln>
        </p:spPr>
      </p:pic>
      <p:sp>
        <p:nvSpPr>
          <p:cNvPr id="781" name="Google Shape;781;p18"/>
          <p:cNvSpPr txBox="1">
            <a:spLocks noGrp="1"/>
          </p:cNvSpPr>
          <p:nvPr>
            <p:ph type="subTitle" idx="1"/>
          </p:nvPr>
        </p:nvSpPr>
        <p:spPr>
          <a:xfrm>
            <a:off x="5509997" y="3018746"/>
            <a:ext cx="2281800" cy="3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82" name="Google Shape;782;p18"/>
          <p:cNvSpPr txBox="1">
            <a:spLocks noGrp="1"/>
          </p:cNvSpPr>
          <p:nvPr>
            <p:ph type="subTitle" idx="2"/>
          </p:nvPr>
        </p:nvSpPr>
        <p:spPr>
          <a:xfrm>
            <a:off x="5509984" y="3411654"/>
            <a:ext cx="2281800" cy="8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83" name="Google Shape;783;p18"/>
          <p:cNvSpPr txBox="1">
            <a:spLocks noGrp="1"/>
          </p:cNvSpPr>
          <p:nvPr>
            <p:ph type="subTitle" idx="3"/>
          </p:nvPr>
        </p:nvSpPr>
        <p:spPr>
          <a:xfrm>
            <a:off x="2027671" y="3018746"/>
            <a:ext cx="2281800" cy="3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84" name="Google Shape;784;p18"/>
          <p:cNvSpPr txBox="1">
            <a:spLocks noGrp="1"/>
          </p:cNvSpPr>
          <p:nvPr>
            <p:ph type="subTitle" idx="4"/>
          </p:nvPr>
        </p:nvSpPr>
        <p:spPr>
          <a:xfrm>
            <a:off x="2027646" y="3411654"/>
            <a:ext cx="2281800" cy="8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85" name="Google Shape;785;p18"/>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grpSp>
        <p:nvGrpSpPr>
          <p:cNvPr id="786" name="Google Shape;786;p18"/>
          <p:cNvGrpSpPr/>
          <p:nvPr/>
        </p:nvGrpSpPr>
        <p:grpSpPr>
          <a:xfrm>
            <a:off x="391864" y="4078670"/>
            <a:ext cx="289170" cy="284718"/>
            <a:chOff x="426000" y="3302025"/>
            <a:chExt cx="220875" cy="217475"/>
          </a:xfrm>
        </p:grpSpPr>
        <p:sp>
          <p:nvSpPr>
            <p:cNvPr id="787" name="Google Shape;787;p18"/>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8"/>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18"/>
          <p:cNvGrpSpPr/>
          <p:nvPr/>
        </p:nvGrpSpPr>
        <p:grpSpPr>
          <a:xfrm>
            <a:off x="357713" y="1439175"/>
            <a:ext cx="357454" cy="956304"/>
            <a:chOff x="357713" y="600975"/>
            <a:chExt cx="357454" cy="956304"/>
          </a:xfrm>
        </p:grpSpPr>
        <p:sp>
          <p:nvSpPr>
            <p:cNvPr id="790" name="Google Shape;790;p18"/>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8"/>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8"/>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8"/>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18"/>
          <p:cNvGrpSpPr/>
          <p:nvPr/>
        </p:nvGrpSpPr>
        <p:grpSpPr>
          <a:xfrm>
            <a:off x="4216658" y="4528371"/>
            <a:ext cx="793256" cy="182899"/>
            <a:chOff x="2685575" y="2835950"/>
            <a:chExt cx="433000" cy="99825"/>
          </a:xfrm>
        </p:grpSpPr>
        <p:sp>
          <p:nvSpPr>
            <p:cNvPr id="795" name="Google Shape;795;p18"/>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8"/>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8"/>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8"/>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18"/>
          <p:cNvGrpSpPr/>
          <p:nvPr/>
        </p:nvGrpSpPr>
        <p:grpSpPr>
          <a:xfrm>
            <a:off x="8323390" y="3373645"/>
            <a:ext cx="1965289" cy="517060"/>
            <a:chOff x="3539975" y="3523525"/>
            <a:chExt cx="745925" cy="196250"/>
          </a:xfrm>
        </p:grpSpPr>
        <p:sp>
          <p:nvSpPr>
            <p:cNvPr id="800" name="Google Shape;800;p18"/>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8"/>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8"/>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8"/>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8"/>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8"/>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8"/>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8"/>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8"/>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8"/>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8"/>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8"/>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8"/>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8"/>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8"/>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8"/>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16" name="Google Shape;816;p18"/>
          <p:cNvPicPr preferRelativeResize="0"/>
          <p:nvPr/>
        </p:nvPicPr>
        <p:blipFill rotWithShape="1">
          <a:blip r:embed="rId3">
            <a:alphaModFix/>
          </a:blip>
          <a:srcRect l="228" r="238"/>
          <a:stretch/>
        </p:blipFill>
        <p:spPr>
          <a:xfrm rot="10800000" flipH="1">
            <a:off x="6828749" y="-445753"/>
            <a:ext cx="9353213" cy="2681250"/>
          </a:xfrm>
          <a:prstGeom prst="rect">
            <a:avLst/>
          </a:prstGeom>
          <a:noFill/>
          <a:ln>
            <a:noFill/>
          </a:ln>
        </p:spPr>
      </p:pic>
      <p:sp>
        <p:nvSpPr>
          <p:cNvPr id="817" name="Google Shape;817;p18"/>
          <p:cNvSpPr txBox="1">
            <a:spLocks noGrp="1"/>
          </p:cNvSpPr>
          <p:nvPr>
            <p:ph type="subTitle" idx="5"/>
          </p:nvPr>
        </p:nvSpPr>
        <p:spPr>
          <a:xfrm>
            <a:off x="5509997" y="1585321"/>
            <a:ext cx="2281800" cy="3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8" name="Google Shape;818;p18"/>
          <p:cNvSpPr txBox="1">
            <a:spLocks noGrp="1"/>
          </p:cNvSpPr>
          <p:nvPr>
            <p:ph type="subTitle" idx="6"/>
          </p:nvPr>
        </p:nvSpPr>
        <p:spPr>
          <a:xfrm>
            <a:off x="5509984" y="1978229"/>
            <a:ext cx="2281800" cy="8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9" name="Google Shape;819;p18"/>
          <p:cNvSpPr txBox="1">
            <a:spLocks noGrp="1"/>
          </p:cNvSpPr>
          <p:nvPr>
            <p:ph type="subTitle" idx="7"/>
          </p:nvPr>
        </p:nvSpPr>
        <p:spPr>
          <a:xfrm>
            <a:off x="2027671" y="1585321"/>
            <a:ext cx="2281800" cy="3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20" name="Google Shape;820;p18"/>
          <p:cNvSpPr txBox="1">
            <a:spLocks noGrp="1"/>
          </p:cNvSpPr>
          <p:nvPr>
            <p:ph type="subTitle" idx="8"/>
          </p:nvPr>
        </p:nvSpPr>
        <p:spPr>
          <a:xfrm>
            <a:off x="2027646" y="1978229"/>
            <a:ext cx="2281800" cy="8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1">
  <p:cSld name="CUSTOM_1_1_1_1_1_2_1">
    <p:spTree>
      <p:nvGrpSpPr>
        <p:cNvPr id="1" name="Shape 821"/>
        <p:cNvGrpSpPr/>
        <p:nvPr/>
      </p:nvGrpSpPr>
      <p:grpSpPr>
        <a:xfrm>
          <a:off x="0" y="0"/>
          <a:ext cx="0" cy="0"/>
          <a:chOff x="0" y="0"/>
          <a:chExt cx="0" cy="0"/>
        </a:xfrm>
      </p:grpSpPr>
      <p:pic>
        <p:nvPicPr>
          <p:cNvPr id="822" name="Google Shape;822;p19"/>
          <p:cNvPicPr preferRelativeResize="0"/>
          <p:nvPr/>
        </p:nvPicPr>
        <p:blipFill rotWithShape="1">
          <a:blip r:embed="rId2">
            <a:alphaModFix amt="60000"/>
          </a:blip>
          <a:srcRect t="9" b="9"/>
          <a:stretch/>
        </p:blipFill>
        <p:spPr>
          <a:xfrm flipH="1">
            <a:off x="0" y="1"/>
            <a:ext cx="9144002" cy="5143499"/>
          </a:xfrm>
          <a:prstGeom prst="rect">
            <a:avLst/>
          </a:prstGeom>
          <a:noFill/>
          <a:ln>
            <a:noFill/>
          </a:ln>
        </p:spPr>
      </p:pic>
      <p:sp>
        <p:nvSpPr>
          <p:cNvPr id="823" name="Google Shape;823;p19"/>
          <p:cNvSpPr txBox="1">
            <a:spLocks noGrp="1"/>
          </p:cNvSpPr>
          <p:nvPr>
            <p:ph type="subTitle" idx="1"/>
          </p:nvPr>
        </p:nvSpPr>
        <p:spPr>
          <a:xfrm>
            <a:off x="4874072" y="3821141"/>
            <a:ext cx="2040000" cy="35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24" name="Google Shape;824;p19"/>
          <p:cNvSpPr txBox="1">
            <a:spLocks noGrp="1"/>
          </p:cNvSpPr>
          <p:nvPr>
            <p:ph type="subTitle" idx="2"/>
          </p:nvPr>
        </p:nvSpPr>
        <p:spPr>
          <a:xfrm>
            <a:off x="4874053" y="4083223"/>
            <a:ext cx="2040000" cy="51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25" name="Google Shape;825;p19"/>
          <p:cNvSpPr txBox="1">
            <a:spLocks noGrp="1"/>
          </p:cNvSpPr>
          <p:nvPr>
            <p:ph type="subTitle" idx="3"/>
          </p:nvPr>
        </p:nvSpPr>
        <p:spPr>
          <a:xfrm>
            <a:off x="2229956" y="3821141"/>
            <a:ext cx="2040000" cy="3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26" name="Google Shape;826;p19"/>
          <p:cNvSpPr txBox="1">
            <a:spLocks noGrp="1"/>
          </p:cNvSpPr>
          <p:nvPr>
            <p:ph type="subTitle" idx="4"/>
          </p:nvPr>
        </p:nvSpPr>
        <p:spPr>
          <a:xfrm>
            <a:off x="2229928" y="4083223"/>
            <a:ext cx="2040000" cy="51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27" name="Google Shape;827;p19"/>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sp>
        <p:nvSpPr>
          <p:cNvPr id="828" name="Google Shape;828;p19"/>
          <p:cNvSpPr txBox="1">
            <a:spLocks noGrp="1"/>
          </p:cNvSpPr>
          <p:nvPr>
            <p:ph type="subTitle" idx="5"/>
          </p:nvPr>
        </p:nvSpPr>
        <p:spPr>
          <a:xfrm>
            <a:off x="4874072" y="2007179"/>
            <a:ext cx="2040000" cy="3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29" name="Google Shape;829;p19"/>
          <p:cNvSpPr txBox="1">
            <a:spLocks noGrp="1"/>
          </p:cNvSpPr>
          <p:nvPr>
            <p:ph type="subTitle" idx="6"/>
          </p:nvPr>
        </p:nvSpPr>
        <p:spPr>
          <a:xfrm>
            <a:off x="4874053" y="2269265"/>
            <a:ext cx="2040000" cy="51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0" name="Google Shape;830;p19"/>
          <p:cNvSpPr txBox="1">
            <a:spLocks noGrp="1"/>
          </p:cNvSpPr>
          <p:nvPr>
            <p:ph type="subTitle" idx="7"/>
          </p:nvPr>
        </p:nvSpPr>
        <p:spPr>
          <a:xfrm>
            <a:off x="2229956" y="2007179"/>
            <a:ext cx="2040000" cy="3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drich"/>
                <a:ea typeface="Aldrich"/>
                <a:cs typeface="Aldrich"/>
                <a:sym typeface="Aldrich"/>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1" name="Google Shape;831;p19"/>
          <p:cNvSpPr txBox="1">
            <a:spLocks noGrp="1"/>
          </p:cNvSpPr>
          <p:nvPr>
            <p:ph type="subTitle" idx="8"/>
          </p:nvPr>
        </p:nvSpPr>
        <p:spPr>
          <a:xfrm>
            <a:off x="2229928" y="2269265"/>
            <a:ext cx="2040000" cy="51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832" name="Google Shape;832;p19"/>
          <p:cNvGrpSpPr/>
          <p:nvPr/>
        </p:nvGrpSpPr>
        <p:grpSpPr>
          <a:xfrm>
            <a:off x="398750" y="1564070"/>
            <a:ext cx="282284" cy="284718"/>
            <a:chOff x="431259" y="3302025"/>
            <a:chExt cx="215616" cy="217475"/>
          </a:xfrm>
        </p:grpSpPr>
        <p:sp>
          <p:nvSpPr>
            <p:cNvPr id="833" name="Google Shape;833;p19"/>
            <p:cNvSpPr/>
            <p:nvPr/>
          </p:nvSpPr>
          <p:spPr>
            <a:xfrm>
              <a:off x="431259"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9"/>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19"/>
          <p:cNvGrpSpPr/>
          <p:nvPr/>
        </p:nvGrpSpPr>
        <p:grpSpPr>
          <a:xfrm>
            <a:off x="357713" y="3191775"/>
            <a:ext cx="357454" cy="956304"/>
            <a:chOff x="357713" y="600975"/>
            <a:chExt cx="357454" cy="956304"/>
          </a:xfrm>
        </p:grpSpPr>
        <p:sp>
          <p:nvSpPr>
            <p:cNvPr id="836" name="Google Shape;836;p19"/>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9"/>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9"/>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9"/>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19"/>
          <p:cNvGrpSpPr/>
          <p:nvPr/>
        </p:nvGrpSpPr>
        <p:grpSpPr>
          <a:xfrm>
            <a:off x="239464" y="4378897"/>
            <a:ext cx="2019176" cy="2019176"/>
            <a:chOff x="1943325" y="-220375"/>
            <a:chExt cx="1298672" cy="1298672"/>
          </a:xfrm>
        </p:grpSpPr>
        <p:sp>
          <p:nvSpPr>
            <p:cNvPr id="841" name="Google Shape;841;p19"/>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9"/>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9"/>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9"/>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9"/>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9"/>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9"/>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9"/>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9"/>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9"/>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9"/>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9"/>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9"/>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9"/>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9"/>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9"/>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9"/>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9"/>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9"/>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9"/>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9"/>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9"/>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9"/>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9"/>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9"/>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9"/>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9"/>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9"/>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9"/>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9"/>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9"/>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9"/>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9"/>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9"/>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9"/>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9"/>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9"/>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9"/>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9"/>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9"/>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9"/>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9"/>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9"/>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9"/>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9"/>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9"/>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9"/>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9"/>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19"/>
          <p:cNvGrpSpPr/>
          <p:nvPr/>
        </p:nvGrpSpPr>
        <p:grpSpPr>
          <a:xfrm>
            <a:off x="7985565" y="3429220"/>
            <a:ext cx="1965289" cy="517060"/>
            <a:chOff x="3539975" y="3523525"/>
            <a:chExt cx="745925" cy="196250"/>
          </a:xfrm>
        </p:grpSpPr>
        <p:sp>
          <p:nvSpPr>
            <p:cNvPr id="890" name="Google Shape;890;p19"/>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9"/>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9"/>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9"/>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9"/>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9"/>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9"/>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9"/>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9"/>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9"/>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9"/>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9"/>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9"/>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9"/>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9"/>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9"/>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 name="Google Shape;906;p19"/>
          <p:cNvSpPr/>
          <p:nvPr/>
        </p:nvSpPr>
        <p:spPr>
          <a:xfrm>
            <a:off x="1020350" y="239173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2469"/>
        <p:cNvGrpSpPr/>
        <p:nvPr/>
      </p:nvGrpSpPr>
      <p:grpSpPr>
        <a:xfrm>
          <a:off x="0" y="0"/>
          <a:ext cx="0" cy="0"/>
          <a:chOff x="0" y="0"/>
          <a:chExt cx="0" cy="0"/>
        </a:xfrm>
      </p:grpSpPr>
      <p:pic>
        <p:nvPicPr>
          <p:cNvPr id="2470" name="Google Shape;2470;p51"/>
          <p:cNvPicPr preferRelativeResize="0"/>
          <p:nvPr/>
        </p:nvPicPr>
        <p:blipFill rotWithShape="1">
          <a:blip r:embed="rId2">
            <a:alphaModFix amt="60000"/>
          </a:blip>
          <a:srcRect t="9" b="9"/>
          <a:stretch/>
        </p:blipFill>
        <p:spPr>
          <a:xfrm>
            <a:off x="0" y="1"/>
            <a:ext cx="9144002" cy="5143499"/>
          </a:xfrm>
          <a:prstGeom prst="rect">
            <a:avLst/>
          </a:prstGeom>
          <a:noFill/>
          <a:ln>
            <a:noFill/>
          </a:ln>
        </p:spPr>
      </p:pic>
      <p:pic>
        <p:nvPicPr>
          <p:cNvPr id="2471" name="Google Shape;2471;p51"/>
          <p:cNvPicPr preferRelativeResize="0"/>
          <p:nvPr/>
        </p:nvPicPr>
        <p:blipFill rotWithShape="1">
          <a:blip r:embed="rId3">
            <a:alphaModFix amt="60000"/>
          </a:blip>
          <a:srcRect t="9" b="9"/>
          <a:stretch/>
        </p:blipFill>
        <p:spPr>
          <a:xfrm>
            <a:off x="0" y="1"/>
            <a:ext cx="9144002" cy="5143499"/>
          </a:xfrm>
          <a:prstGeom prst="rect">
            <a:avLst/>
          </a:prstGeom>
          <a:noFill/>
          <a:ln>
            <a:noFill/>
          </a:ln>
        </p:spPr>
      </p:pic>
      <p:pic>
        <p:nvPicPr>
          <p:cNvPr id="2472" name="Google Shape;2472;p51"/>
          <p:cNvPicPr preferRelativeResize="0"/>
          <p:nvPr/>
        </p:nvPicPr>
        <p:blipFill>
          <a:blip r:embed="rId4">
            <a:alphaModFix/>
          </a:blip>
          <a:stretch>
            <a:fillRect/>
          </a:stretch>
        </p:blipFill>
        <p:spPr>
          <a:xfrm>
            <a:off x="-467701" y="3755650"/>
            <a:ext cx="9353213" cy="2681250"/>
          </a:xfrm>
          <a:prstGeom prst="rect">
            <a:avLst/>
          </a:prstGeom>
          <a:noFill/>
          <a:ln>
            <a:noFill/>
          </a:ln>
        </p:spPr>
      </p:pic>
      <p:grpSp>
        <p:nvGrpSpPr>
          <p:cNvPr id="2473" name="Google Shape;2473;p51"/>
          <p:cNvGrpSpPr/>
          <p:nvPr/>
        </p:nvGrpSpPr>
        <p:grpSpPr>
          <a:xfrm>
            <a:off x="391864" y="3545270"/>
            <a:ext cx="289170" cy="284718"/>
            <a:chOff x="426000" y="3302025"/>
            <a:chExt cx="220875" cy="217475"/>
          </a:xfrm>
        </p:grpSpPr>
        <p:sp>
          <p:nvSpPr>
            <p:cNvPr id="2474" name="Google Shape;2474;p51"/>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1"/>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51"/>
          <p:cNvGrpSpPr/>
          <p:nvPr/>
        </p:nvGrpSpPr>
        <p:grpSpPr>
          <a:xfrm>
            <a:off x="357713" y="905775"/>
            <a:ext cx="357454" cy="956304"/>
            <a:chOff x="357713" y="600975"/>
            <a:chExt cx="357454" cy="956304"/>
          </a:xfrm>
        </p:grpSpPr>
        <p:sp>
          <p:nvSpPr>
            <p:cNvPr id="2477" name="Google Shape;2477;p51"/>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1"/>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51"/>
          <p:cNvGrpSpPr/>
          <p:nvPr/>
        </p:nvGrpSpPr>
        <p:grpSpPr>
          <a:xfrm>
            <a:off x="5258308" y="722871"/>
            <a:ext cx="793256" cy="182899"/>
            <a:chOff x="2685575" y="2835950"/>
            <a:chExt cx="433000" cy="99825"/>
          </a:xfrm>
        </p:grpSpPr>
        <p:sp>
          <p:nvSpPr>
            <p:cNvPr id="2482" name="Google Shape;2482;p51"/>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1"/>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1"/>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51"/>
          <p:cNvGrpSpPr/>
          <p:nvPr/>
        </p:nvGrpSpPr>
        <p:grpSpPr>
          <a:xfrm>
            <a:off x="8366565" y="3429220"/>
            <a:ext cx="1965289" cy="517060"/>
            <a:chOff x="3539975" y="3523525"/>
            <a:chExt cx="745925" cy="196250"/>
          </a:xfrm>
        </p:grpSpPr>
        <p:sp>
          <p:nvSpPr>
            <p:cNvPr id="2487" name="Google Shape;2487;p51"/>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1"/>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1"/>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1"/>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1"/>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1"/>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1"/>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03" name="Google Shape;2503;p51"/>
          <p:cNvPicPr preferRelativeResize="0"/>
          <p:nvPr/>
        </p:nvPicPr>
        <p:blipFill>
          <a:blip r:embed="rId5">
            <a:alphaModFix/>
          </a:blip>
          <a:stretch>
            <a:fillRect/>
          </a:stretch>
        </p:blipFill>
        <p:spPr>
          <a:xfrm>
            <a:off x="7164689" y="-802375"/>
            <a:ext cx="2527512" cy="26812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2504"/>
        <p:cNvGrpSpPr/>
        <p:nvPr/>
      </p:nvGrpSpPr>
      <p:grpSpPr>
        <a:xfrm>
          <a:off x="0" y="0"/>
          <a:ext cx="0" cy="0"/>
          <a:chOff x="0" y="0"/>
          <a:chExt cx="0" cy="0"/>
        </a:xfrm>
      </p:grpSpPr>
      <p:pic>
        <p:nvPicPr>
          <p:cNvPr id="2505" name="Google Shape;2505;p52"/>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pic>
        <p:nvPicPr>
          <p:cNvPr id="2506" name="Google Shape;2506;p52"/>
          <p:cNvPicPr preferRelativeResize="0"/>
          <p:nvPr/>
        </p:nvPicPr>
        <p:blipFill rotWithShape="1">
          <a:blip r:embed="rId3">
            <a:alphaModFix/>
          </a:blip>
          <a:srcRect l="228" r="238"/>
          <a:stretch/>
        </p:blipFill>
        <p:spPr>
          <a:xfrm flipH="1">
            <a:off x="-9" y="4016075"/>
            <a:ext cx="9353213" cy="2681250"/>
          </a:xfrm>
          <a:prstGeom prst="rect">
            <a:avLst/>
          </a:prstGeom>
          <a:noFill/>
          <a:ln>
            <a:noFill/>
          </a:ln>
        </p:spPr>
      </p:pic>
      <p:grpSp>
        <p:nvGrpSpPr>
          <p:cNvPr id="2507" name="Google Shape;2507;p52"/>
          <p:cNvGrpSpPr/>
          <p:nvPr/>
        </p:nvGrpSpPr>
        <p:grpSpPr>
          <a:xfrm flipH="1">
            <a:off x="8483181" y="4016070"/>
            <a:ext cx="283332" cy="284718"/>
            <a:chOff x="423709" y="3302025"/>
            <a:chExt cx="216416" cy="217475"/>
          </a:xfrm>
        </p:grpSpPr>
        <p:sp>
          <p:nvSpPr>
            <p:cNvPr id="2508" name="Google Shape;2508;p52"/>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23709"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52"/>
          <p:cNvGrpSpPr/>
          <p:nvPr/>
        </p:nvGrpSpPr>
        <p:grpSpPr>
          <a:xfrm flipH="1">
            <a:off x="8175513" y="140497"/>
            <a:ext cx="2019176" cy="2019176"/>
            <a:chOff x="1943325" y="-220375"/>
            <a:chExt cx="1298672" cy="1298672"/>
          </a:xfrm>
        </p:grpSpPr>
        <p:sp>
          <p:nvSpPr>
            <p:cNvPr id="2511" name="Google Shape;2511;p52"/>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52"/>
          <p:cNvGrpSpPr/>
          <p:nvPr/>
        </p:nvGrpSpPr>
        <p:grpSpPr>
          <a:xfrm flipH="1">
            <a:off x="-467701" y="3429220"/>
            <a:ext cx="1965289" cy="517060"/>
            <a:chOff x="3539975" y="3523525"/>
            <a:chExt cx="745925" cy="196250"/>
          </a:xfrm>
        </p:grpSpPr>
        <p:sp>
          <p:nvSpPr>
            <p:cNvPr id="2560" name="Google Shape;2560;p52"/>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76" name="Google Shape;2576;p52"/>
          <p:cNvPicPr preferRelativeResize="0"/>
          <p:nvPr/>
        </p:nvPicPr>
        <p:blipFill>
          <a:blip r:embed="rId4">
            <a:alphaModFix/>
          </a:blip>
          <a:stretch>
            <a:fillRect/>
          </a:stretch>
        </p:blipFill>
        <p:spPr>
          <a:xfrm flipH="1">
            <a:off x="-403499" y="-646075"/>
            <a:ext cx="2527512" cy="26812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500" y="538250"/>
            <a:ext cx="7713000" cy="479400"/>
          </a:xfrm>
          <a:prstGeom prst="rect">
            <a:avLst/>
          </a:prstGeom>
          <a:noFill/>
          <a:ln>
            <a:noFill/>
          </a:ln>
        </p:spPr>
        <p:txBody>
          <a:bodyPr spcFirstLastPara="1" wrap="square" lIns="91425" tIns="0" rIns="91425" bIns="91425" anchor="t" anchorCtr="0">
            <a:noAutofit/>
          </a:bodyPr>
          <a:lstStyle>
            <a:lvl1pPr lvl="0">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1pPr>
            <a:lvl2pPr lvl="1">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2pPr>
            <a:lvl3pPr lvl="2">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3pPr>
            <a:lvl4pPr lvl="3">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4pPr>
            <a:lvl5pPr lvl="4">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5pPr>
            <a:lvl6pPr lvl="5">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6pPr>
            <a:lvl7pPr lvl="6">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7pPr>
            <a:lvl8pPr lvl="7">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8pPr>
            <a:lvl9pPr lvl="8">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5550" y="1152475"/>
            <a:ext cx="7713000" cy="34527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1pPr>
            <a:lvl2pPr marL="914400" lvl="1"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2pPr>
            <a:lvl3pPr marL="1371600" lvl="2"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3pPr>
            <a:lvl4pPr marL="1828800" lvl="3"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4pPr>
            <a:lvl5pPr marL="2286000" lvl="4"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5pPr>
            <a:lvl6pPr marL="2743200" lvl="5"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6pPr>
            <a:lvl7pPr marL="3200400" lvl="6"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7pPr>
            <a:lvl8pPr marL="3657600" lvl="7"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8pPr>
            <a:lvl9pPr marL="4114800" lvl="8"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59" r:id="rId4"/>
    <p:sldLayoutId id="2147483660" r:id="rId5"/>
    <p:sldLayoutId id="2147483664" r:id="rId6"/>
    <p:sldLayoutId id="2147483665" r:id="rId7"/>
    <p:sldLayoutId id="2147483697" r:id="rId8"/>
    <p:sldLayoutId id="2147483698" r:id="rId9"/>
  </p:sldLayoutIdLst>
  <mc:AlternateContent xmlns:mc="http://schemas.openxmlformats.org/markup-compatibility/2006" xmlns:p14="http://schemas.microsoft.com/office/powerpoint/2010/main">
    <mc:Choice Requires="p14">
      <p:transition spd="med" p14:dur="6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90"/>
        <p:cNvGrpSpPr/>
        <p:nvPr/>
      </p:nvGrpSpPr>
      <p:grpSpPr>
        <a:xfrm>
          <a:off x="0" y="0"/>
          <a:ext cx="0" cy="0"/>
          <a:chOff x="0" y="0"/>
          <a:chExt cx="0" cy="0"/>
        </a:xfrm>
      </p:grpSpPr>
      <p:sp>
        <p:nvSpPr>
          <p:cNvPr id="2591" name="Google Shape;2591;p58"/>
          <p:cNvSpPr txBox="1">
            <a:spLocks noGrp="1"/>
          </p:cNvSpPr>
          <p:nvPr>
            <p:ph type="ctrTitle"/>
          </p:nvPr>
        </p:nvSpPr>
        <p:spPr>
          <a:xfrm>
            <a:off x="124098" y="1626987"/>
            <a:ext cx="5322831" cy="1404556"/>
          </a:xfrm>
          <a:prstGeom prst="rect">
            <a:avLst/>
          </a:prstGeom>
        </p:spPr>
        <p:txBody>
          <a:bodyPr spcFirstLastPara="1" wrap="square" lIns="91425" tIns="0" rIns="91425" bIns="91425" anchor="t" anchorCtr="0">
            <a:noAutofit/>
          </a:bodyPr>
          <a:lstStyle/>
          <a:p>
            <a:pPr lvl="0">
              <a:spcAft>
                <a:spcPts val="200"/>
              </a:spcAft>
            </a:pPr>
            <a:r>
              <a:rPr lang="en-US" sz="4400" dirty="0"/>
              <a:t>Gender and Age Detection</a:t>
            </a:r>
            <a:endParaRPr sz="4400" dirty="0">
              <a:solidFill>
                <a:schemeClr val="dk2"/>
              </a:solidFill>
            </a:endParaRPr>
          </a:p>
        </p:txBody>
      </p:sp>
      <p:pic>
        <p:nvPicPr>
          <p:cNvPr id="9" name="Picture 8">
            <a:extLst>
              <a:ext uri="{FF2B5EF4-FFF2-40B4-BE49-F238E27FC236}">
                <a16:creationId xmlns:a16="http://schemas.microsoft.com/office/drawing/2014/main" id="{E5F0573B-8582-41B6-BA74-FA260E6726B5}"/>
              </a:ext>
            </a:extLst>
          </p:cNvPr>
          <p:cNvPicPr>
            <a:picLocks noChangeAspect="1"/>
          </p:cNvPicPr>
          <p:nvPr/>
        </p:nvPicPr>
        <p:blipFill>
          <a:blip r:embed="rId3"/>
          <a:stretch>
            <a:fillRect/>
          </a:stretch>
        </p:blipFill>
        <p:spPr>
          <a:xfrm>
            <a:off x="4859383" y="951559"/>
            <a:ext cx="3474720" cy="23542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591"/>
                                        </p:tgtEl>
                                        <p:attrNameLst>
                                          <p:attrName>style.visibility</p:attrName>
                                        </p:attrNameLst>
                                      </p:cBhvr>
                                      <p:to>
                                        <p:strVal val="visible"/>
                                      </p:to>
                                    </p:set>
                                    <p:anim calcmode="lin" valueType="num">
                                      <p:cBhvr additive="base">
                                        <p:cTn id="7" dur="1000"/>
                                        <p:tgtEl>
                                          <p:spTgt spid="259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pic>
        <p:nvPicPr>
          <p:cNvPr id="2" name="Picture 1">
            <a:extLst>
              <a:ext uri="{FF2B5EF4-FFF2-40B4-BE49-F238E27FC236}">
                <a16:creationId xmlns:a16="http://schemas.microsoft.com/office/drawing/2014/main" id="{73A7EE47-54AA-40F9-BEF1-7E0884E4FE78}"/>
              </a:ext>
            </a:extLst>
          </p:cNvPr>
          <p:cNvPicPr>
            <a:picLocks noChangeAspect="1"/>
          </p:cNvPicPr>
          <p:nvPr/>
        </p:nvPicPr>
        <p:blipFill>
          <a:blip r:embed="rId3"/>
          <a:stretch>
            <a:fillRect/>
          </a:stretch>
        </p:blipFill>
        <p:spPr>
          <a:xfrm>
            <a:off x="3543263" y="45719"/>
            <a:ext cx="5135917" cy="1432561"/>
          </a:xfrm>
          <a:prstGeom prst="rect">
            <a:avLst/>
          </a:prstGeom>
        </p:spPr>
      </p:pic>
      <p:sp>
        <p:nvSpPr>
          <p:cNvPr id="80" name="TextBox 79">
            <a:extLst>
              <a:ext uri="{FF2B5EF4-FFF2-40B4-BE49-F238E27FC236}">
                <a16:creationId xmlns:a16="http://schemas.microsoft.com/office/drawing/2014/main" id="{7AA53322-12AC-4801-9934-44809AA570FC}"/>
              </a:ext>
            </a:extLst>
          </p:cNvPr>
          <p:cNvSpPr txBox="1"/>
          <p:nvPr/>
        </p:nvSpPr>
        <p:spPr>
          <a:xfrm>
            <a:off x="820874" y="798009"/>
            <a:ext cx="6440270" cy="3600986"/>
          </a:xfrm>
          <a:prstGeom prst="rect">
            <a:avLst/>
          </a:prstGeom>
          <a:noFill/>
        </p:spPr>
        <p:txBody>
          <a:bodyPr wrap="square">
            <a:spAutoFit/>
          </a:bodyPr>
          <a:lstStyle/>
          <a:p>
            <a:pPr algn="l" rtl="0" fontAlgn="base"/>
            <a:r>
              <a:rPr lang="en-US" sz="2400" b="1" i="0" u="sng" dirty="0">
                <a:solidFill>
                  <a:srgbClr val="FFFFFF"/>
                </a:solidFill>
                <a:effectLst/>
                <a:latin typeface="+mn-lt"/>
              </a:rPr>
              <a:t>Data Preparation:</a:t>
            </a:r>
          </a:p>
          <a:p>
            <a:pPr algn="l" rtl="0" fontAlgn="base"/>
            <a:endParaRPr lang="en-US" sz="2400" b="0" i="0" dirty="0">
              <a:solidFill>
                <a:srgbClr val="FFFFFF"/>
              </a:solidFill>
              <a:effectLst/>
              <a:latin typeface="+mn-lt"/>
            </a:endParaRPr>
          </a:p>
          <a:p>
            <a:pPr algn="l" rtl="0" fontAlgn="base"/>
            <a:r>
              <a:rPr lang="en-US" sz="2000" b="0" i="0" dirty="0">
                <a:solidFill>
                  <a:srgbClr val="FFFFFF"/>
                </a:solidFill>
                <a:effectLst/>
                <a:latin typeface="+mn-lt"/>
              </a:rPr>
              <a:t>Data Cleaning: Address missing data, outliers, and errors in the dataset.</a:t>
            </a:r>
          </a:p>
          <a:p>
            <a:pPr algn="l" rtl="0" fontAlgn="base"/>
            <a:r>
              <a:rPr lang="en-US" sz="2000" b="0" i="0" dirty="0">
                <a:solidFill>
                  <a:srgbClr val="FFFFFF"/>
                </a:solidFill>
                <a:effectLst/>
                <a:latin typeface="+mn-lt"/>
              </a:rPr>
              <a:t>Data Transformation: Convert the data into a suitable format for analysis, which may involve image preprocessing, feature extraction, or encoding categorical variables.</a:t>
            </a:r>
          </a:p>
          <a:p>
            <a:pPr algn="l" rtl="0" fontAlgn="base"/>
            <a:r>
              <a:rPr lang="en-US" sz="2000" b="0" i="0" dirty="0">
                <a:solidFill>
                  <a:srgbClr val="FFFFFF"/>
                </a:solidFill>
                <a:effectLst/>
                <a:latin typeface="+mn-lt"/>
              </a:rPr>
              <a:t>Feature Engineering: Create or select relevant features that can help in gender and age detection, such as facial landmarks, hair color, clothing style, etc.</a:t>
            </a:r>
            <a:endParaRPr lang="en-US" dirty="0"/>
          </a:p>
        </p:txBody>
      </p:sp>
    </p:spTree>
    <p:extLst>
      <p:ext uri="{BB962C8B-B14F-4D97-AF65-F5344CB8AC3E}">
        <p14:creationId xmlns:p14="http://schemas.microsoft.com/office/powerpoint/2010/main" val="4110791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820874" y="691329"/>
            <a:ext cx="6440270" cy="3908762"/>
          </a:xfrm>
          <a:prstGeom prst="rect">
            <a:avLst/>
          </a:prstGeom>
          <a:noFill/>
        </p:spPr>
        <p:txBody>
          <a:bodyPr wrap="square">
            <a:spAutoFit/>
          </a:bodyPr>
          <a:lstStyle/>
          <a:p>
            <a:pPr algn="l" rtl="0" fontAlgn="base"/>
            <a:r>
              <a:rPr lang="en-US" sz="2400" b="1" u="sng" dirty="0">
                <a:solidFill>
                  <a:srgbClr val="FFFFFF"/>
                </a:solidFill>
                <a:latin typeface="+mn-lt"/>
              </a:rPr>
              <a:t>Modeling</a:t>
            </a:r>
            <a:r>
              <a:rPr lang="en-US" sz="2400" b="1" i="0" u="sng" dirty="0">
                <a:solidFill>
                  <a:srgbClr val="FFFFFF"/>
                </a:solidFill>
                <a:effectLst/>
                <a:latin typeface="+mn-lt"/>
              </a:rPr>
              <a:t>:</a:t>
            </a:r>
          </a:p>
          <a:p>
            <a:pPr algn="l" rtl="0" fontAlgn="base"/>
            <a:endParaRPr lang="en-US" sz="2400" b="0" i="0" dirty="0">
              <a:solidFill>
                <a:srgbClr val="FFFFFF"/>
              </a:solidFill>
              <a:effectLst/>
              <a:latin typeface="+mn-lt"/>
            </a:endParaRPr>
          </a:p>
          <a:p>
            <a:pPr algn="l" rtl="0" fontAlgn="base"/>
            <a:r>
              <a:rPr lang="en-US" sz="2000" b="0" i="0" dirty="0">
                <a:solidFill>
                  <a:srgbClr val="FFFFFF"/>
                </a:solidFill>
                <a:effectLst/>
                <a:latin typeface="+mn-lt"/>
              </a:rPr>
              <a:t>Select the appropriate machine learning or deep learning algorithms for gender and age detection. Common choices may include convolutional neural networks (CNNs) for image-based tasks.</a:t>
            </a:r>
          </a:p>
          <a:p>
            <a:pPr algn="l" rtl="0" fontAlgn="base"/>
            <a:r>
              <a:rPr lang="en-US" sz="2000" b="0" i="0" dirty="0">
                <a:solidFill>
                  <a:srgbClr val="FFFFFF"/>
                </a:solidFill>
                <a:effectLst/>
                <a:latin typeface="+mn-lt"/>
              </a:rPr>
              <a:t>Train and test multiple models, fine-tuning hyperparameters and evaluating their performance using appropriate metrics.</a:t>
            </a:r>
          </a:p>
          <a:p>
            <a:pPr algn="l" rtl="0" fontAlgn="base"/>
            <a:r>
              <a:rPr lang="en-US" sz="2000" b="0" i="0" dirty="0">
                <a:solidFill>
                  <a:srgbClr val="FFFFFF"/>
                </a:solidFill>
                <a:effectLst/>
                <a:latin typeface="+mn-lt"/>
              </a:rPr>
              <a:t>Consider techniques for handling class imbalance, as gender and age groups may not be evenly distributed in the dataset.</a:t>
            </a:r>
            <a:endParaRPr lang="en-US" dirty="0"/>
          </a:p>
        </p:txBody>
      </p:sp>
      <p:pic>
        <p:nvPicPr>
          <p:cNvPr id="2" name="Picture 1">
            <a:extLst>
              <a:ext uri="{FF2B5EF4-FFF2-40B4-BE49-F238E27FC236}">
                <a16:creationId xmlns:a16="http://schemas.microsoft.com/office/drawing/2014/main" id="{F95BCBF6-CBE2-4D5D-ABA5-CE0142ED5AB3}"/>
              </a:ext>
            </a:extLst>
          </p:cNvPr>
          <p:cNvPicPr>
            <a:picLocks noChangeAspect="1"/>
          </p:cNvPicPr>
          <p:nvPr/>
        </p:nvPicPr>
        <p:blipFill>
          <a:blip r:embed="rId3"/>
          <a:stretch>
            <a:fillRect/>
          </a:stretch>
        </p:blipFill>
        <p:spPr>
          <a:xfrm>
            <a:off x="2705101" y="139549"/>
            <a:ext cx="3817620" cy="1254911"/>
          </a:xfrm>
          <a:prstGeom prst="rect">
            <a:avLst/>
          </a:prstGeom>
        </p:spPr>
      </p:pic>
    </p:spTree>
    <p:extLst>
      <p:ext uri="{BB962C8B-B14F-4D97-AF65-F5344CB8AC3E}">
        <p14:creationId xmlns:p14="http://schemas.microsoft.com/office/powerpoint/2010/main" val="3898198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820874" y="691329"/>
            <a:ext cx="6440270" cy="3293209"/>
          </a:xfrm>
          <a:prstGeom prst="rect">
            <a:avLst/>
          </a:prstGeom>
          <a:noFill/>
        </p:spPr>
        <p:txBody>
          <a:bodyPr wrap="square">
            <a:spAutoFit/>
          </a:bodyPr>
          <a:lstStyle/>
          <a:p>
            <a:pPr algn="l" rtl="0" fontAlgn="base"/>
            <a:r>
              <a:rPr lang="en-US" sz="2400" b="1" i="0" u="sng" dirty="0">
                <a:solidFill>
                  <a:srgbClr val="FFFFFF"/>
                </a:solidFill>
                <a:effectLst/>
                <a:latin typeface="+mn-lt"/>
              </a:rPr>
              <a:t>Evaluation:</a:t>
            </a:r>
          </a:p>
          <a:p>
            <a:pPr algn="l" rtl="0" fontAlgn="base"/>
            <a:endParaRPr lang="en-US" sz="2400" b="0" i="0" dirty="0">
              <a:solidFill>
                <a:srgbClr val="FFFFFF"/>
              </a:solidFill>
              <a:effectLst/>
              <a:latin typeface="+mn-lt"/>
            </a:endParaRPr>
          </a:p>
          <a:p>
            <a:pPr algn="l" rtl="0" fontAlgn="base"/>
            <a:r>
              <a:rPr lang="en-US" sz="2000" b="0" i="0" dirty="0">
                <a:solidFill>
                  <a:srgbClr val="FFFFFF"/>
                </a:solidFill>
                <a:effectLst/>
                <a:latin typeface="+mn-lt"/>
              </a:rPr>
              <a:t>Assess model performance using appropriate evaluation metrics, such as accuracy, precision, recall, and F1 score for gender and age classification.</a:t>
            </a:r>
          </a:p>
          <a:p>
            <a:pPr algn="l" rtl="0" fontAlgn="base"/>
            <a:r>
              <a:rPr lang="en-US" sz="2000" b="0" i="0" dirty="0">
                <a:solidFill>
                  <a:srgbClr val="FFFFFF"/>
                </a:solidFill>
                <a:effectLst/>
                <a:latin typeface="+mn-lt"/>
              </a:rPr>
              <a:t>Validate the model on a hold-out dataset or through cross-validation to ensure it generalizes well to unseen data.</a:t>
            </a:r>
          </a:p>
          <a:p>
            <a:pPr algn="l" rtl="0" fontAlgn="base"/>
            <a:r>
              <a:rPr lang="en-US" sz="2000" b="0" i="0" dirty="0">
                <a:solidFill>
                  <a:srgbClr val="FFFFFF"/>
                </a:solidFill>
                <a:effectLst/>
                <a:latin typeface="+mn-lt"/>
              </a:rPr>
              <a:t>Conduct a cost-benefit analysis to evaluate the model's business impact.</a:t>
            </a:r>
            <a:endParaRPr lang="en-US" dirty="0"/>
          </a:p>
        </p:txBody>
      </p:sp>
      <p:pic>
        <p:nvPicPr>
          <p:cNvPr id="2" name="Picture 1">
            <a:extLst>
              <a:ext uri="{FF2B5EF4-FFF2-40B4-BE49-F238E27FC236}">
                <a16:creationId xmlns:a16="http://schemas.microsoft.com/office/drawing/2014/main" id="{579A006E-493A-468A-81C7-1E53A7354D17}"/>
              </a:ext>
            </a:extLst>
          </p:cNvPr>
          <p:cNvPicPr>
            <a:picLocks noChangeAspect="1"/>
          </p:cNvPicPr>
          <p:nvPr/>
        </p:nvPicPr>
        <p:blipFill>
          <a:blip r:embed="rId3"/>
          <a:stretch>
            <a:fillRect/>
          </a:stretch>
        </p:blipFill>
        <p:spPr>
          <a:xfrm>
            <a:off x="7105965" y="1455470"/>
            <a:ext cx="2000250" cy="1764926"/>
          </a:xfrm>
          <a:prstGeom prst="rect">
            <a:avLst/>
          </a:prstGeom>
        </p:spPr>
      </p:pic>
    </p:spTree>
    <p:extLst>
      <p:ext uri="{BB962C8B-B14F-4D97-AF65-F5344CB8AC3E}">
        <p14:creationId xmlns:p14="http://schemas.microsoft.com/office/powerpoint/2010/main" val="3251809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820874" y="691329"/>
            <a:ext cx="6440270" cy="2369880"/>
          </a:xfrm>
          <a:prstGeom prst="rect">
            <a:avLst/>
          </a:prstGeom>
          <a:noFill/>
        </p:spPr>
        <p:txBody>
          <a:bodyPr wrap="square">
            <a:spAutoFit/>
          </a:bodyPr>
          <a:lstStyle/>
          <a:p>
            <a:pPr algn="l" rtl="0" fontAlgn="base"/>
            <a:r>
              <a:rPr lang="en-US" sz="2400" b="1" u="sng" dirty="0">
                <a:solidFill>
                  <a:srgbClr val="FFFFFF"/>
                </a:solidFill>
                <a:latin typeface="+mn-lt"/>
              </a:rPr>
              <a:t>Deployment</a:t>
            </a:r>
            <a:r>
              <a:rPr lang="en-US" sz="2400" b="1" i="0" u="sng" dirty="0">
                <a:solidFill>
                  <a:srgbClr val="FFFFFF"/>
                </a:solidFill>
                <a:effectLst/>
                <a:latin typeface="+mn-lt"/>
              </a:rPr>
              <a:t>:</a:t>
            </a:r>
          </a:p>
          <a:p>
            <a:pPr algn="l" rtl="0" fontAlgn="base"/>
            <a:endParaRPr lang="en-US" sz="2400" b="0" i="0" dirty="0">
              <a:solidFill>
                <a:srgbClr val="FFFFFF"/>
              </a:solidFill>
              <a:effectLst/>
              <a:latin typeface="+mn-lt"/>
            </a:endParaRPr>
          </a:p>
          <a:p>
            <a:pPr algn="l" rtl="0" fontAlgn="base"/>
            <a:r>
              <a:rPr lang="en-US" sz="2000" b="0" i="0" dirty="0">
                <a:solidFill>
                  <a:srgbClr val="FFFFFF"/>
                </a:solidFill>
                <a:effectLst/>
                <a:latin typeface="+mn-lt"/>
              </a:rPr>
              <a:t>Integrate the gender and age detection model into the desired application or system, whether it's a mobile app, website, or marketing platform. Ensure model deployment is scalable, reliable, and meets privacy and security requirements.</a:t>
            </a:r>
            <a:endParaRPr lang="en-US" dirty="0"/>
          </a:p>
        </p:txBody>
      </p:sp>
      <p:pic>
        <p:nvPicPr>
          <p:cNvPr id="3" name="Picture 2" descr="A diagram of a tree&#10;&#10;Description automatically generated">
            <a:extLst>
              <a:ext uri="{FF2B5EF4-FFF2-40B4-BE49-F238E27FC236}">
                <a16:creationId xmlns:a16="http://schemas.microsoft.com/office/drawing/2014/main" id="{5DB8BA9D-5822-4BEF-AAB0-6939D3A02B2D}"/>
              </a:ext>
            </a:extLst>
          </p:cNvPr>
          <p:cNvPicPr>
            <a:picLocks noChangeAspect="1"/>
          </p:cNvPicPr>
          <p:nvPr/>
        </p:nvPicPr>
        <p:blipFill>
          <a:blip r:embed="rId3"/>
          <a:stretch>
            <a:fillRect/>
          </a:stretch>
        </p:blipFill>
        <p:spPr>
          <a:xfrm>
            <a:off x="3502643" y="2789872"/>
            <a:ext cx="3220753" cy="2269808"/>
          </a:xfrm>
          <a:prstGeom prst="rect">
            <a:avLst/>
          </a:prstGeom>
        </p:spPr>
      </p:pic>
    </p:spTree>
    <p:extLst>
      <p:ext uri="{BB962C8B-B14F-4D97-AF65-F5344CB8AC3E}">
        <p14:creationId xmlns:p14="http://schemas.microsoft.com/office/powerpoint/2010/main" val="13139912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820874" y="2154369"/>
            <a:ext cx="6440270" cy="584775"/>
          </a:xfrm>
          <a:prstGeom prst="rect">
            <a:avLst/>
          </a:prstGeom>
          <a:noFill/>
        </p:spPr>
        <p:txBody>
          <a:bodyPr wrap="square">
            <a:spAutoFit/>
          </a:bodyPr>
          <a:lstStyle/>
          <a:p>
            <a:pPr algn="ctr" rtl="0" fontAlgn="base"/>
            <a:r>
              <a:rPr lang="en-US" sz="3200" b="1" u="sng" dirty="0">
                <a:solidFill>
                  <a:srgbClr val="FFFFFF"/>
                </a:solidFill>
                <a:latin typeface="+mn-lt"/>
              </a:rPr>
              <a:t>THANK YOU</a:t>
            </a:r>
            <a:endParaRPr lang="en-US" sz="3200" dirty="0"/>
          </a:p>
        </p:txBody>
      </p:sp>
    </p:spTree>
    <p:extLst>
      <p:ext uri="{BB962C8B-B14F-4D97-AF65-F5344CB8AC3E}">
        <p14:creationId xmlns:p14="http://schemas.microsoft.com/office/powerpoint/2010/main" val="3324630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98"/>
        <p:cNvGrpSpPr/>
        <p:nvPr/>
      </p:nvGrpSpPr>
      <p:grpSpPr>
        <a:xfrm>
          <a:off x="0" y="0"/>
          <a:ext cx="0" cy="0"/>
          <a:chOff x="0" y="0"/>
          <a:chExt cx="0" cy="0"/>
        </a:xfrm>
      </p:grpSpPr>
      <p:sp>
        <p:nvSpPr>
          <p:cNvPr id="2599" name="Google Shape;2599;p59"/>
          <p:cNvSpPr txBox="1">
            <a:spLocks noGrp="1"/>
          </p:cNvSpPr>
          <p:nvPr>
            <p:ph type="title"/>
          </p:nvPr>
        </p:nvSpPr>
        <p:spPr>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400" b="1" u="sng" dirty="0">
                <a:latin typeface="+mn-lt"/>
              </a:rPr>
              <a:t>Team Members:</a:t>
            </a:r>
            <a:endParaRPr sz="2400" b="1" u="sng" dirty="0">
              <a:latin typeface="+mn-lt"/>
            </a:endParaRPr>
          </a:p>
        </p:txBody>
      </p:sp>
      <p:grpSp>
        <p:nvGrpSpPr>
          <p:cNvPr id="27" name="Group 26">
            <a:extLst>
              <a:ext uri="{FF2B5EF4-FFF2-40B4-BE49-F238E27FC236}">
                <a16:creationId xmlns:a16="http://schemas.microsoft.com/office/drawing/2014/main" id="{4C624793-3191-DE1C-988D-DEED73B5863B}"/>
              </a:ext>
            </a:extLst>
          </p:cNvPr>
          <p:cNvGrpSpPr/>
          <p:nvPr/>
        </p:nvGrpSpPr>
        <p:grpSpPr>
          <a:xfrm>
            <a:off x="715500" y="1076597"/>
            <a:ext cx="7589925" cy="1377406"/>
            <a:chOff x="924975" y="1116165"/>
            <a:chExt cx="7589925" cy="1377406"/>
          </a:xfrm>
        </p:grpSpPr>
        <p:pic>
          <p:nvPicPr>
            <p:cNvPr id="5" name="Picture 4" descr="A person standing outside a building">
              <a:extLst>
                <a:ext uri="{FF2B5EF4-FFF2-40B4-BE49-F238E27FC236}">
                  <a16:creationId xmlns:a16="http://schemas.microsoft.com/office/drawing/2014/main" id="{6145444D-2E36-B5CE-4915-62C853E00EDF}"/>
                </a:ext>
              </a:extLst>
            </p:cNvPr>
            <p:cNvPicPr>
              <a:picLocks noChangeAspect="1"/>
            </p:cNvPicPr>
            <p:nvPr/>
          </p:nvPicPr>
          <p:blipFill>
            <a:blip r:embed="rId3"/>
            <a:stretch>
              <a:fillRect/>
            </a:stretch>
          </p:blipFill>
          <p:spPr>
            <a:xfrm>
              <a:off x="7096500" y="1142265"/>
              <a:ext cx="1418400" cy="1351306"/>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0" name="Picture 19" descr="A person wearing glasses and a white shirt&#10;&#10;Description automatically generated">
              <a:extLst>
                <a:ext uri="{FF2B5EF4-FFF2-40B4-BE49-F238E27FC236}">
                  <a16:creationId xmlns:a16="http://schemas.microsoft.com/office/drawing/2014/main" id="{F0CA1CF5-829E-351D-7CE9-203A22B05274}"/>
                </a:ext>
              </a:extLst>
            </p:cNvPr>
            <p:cNvPicPr>
              <a:picLocks noChangeAspect="1"/>
            </p:cNvPicPr>
            <p:nvPr/>
          </p:nvPicPr>
          <p:blipFill>
            <a:blip r:embed="rId4"/>
            <a:stretch>
              <a:fillRect/>
            </a:stretch>
          </p:blipFill>
          <p:spPr>
            <a:xfrm>
              <a:off x="2982150" y="1116165"/>
              <a:ext cx="1450800" cy="1377406"/>
            </a:xfrm>
            <a:prstGeom prst="rect">
              <a:avLst/>
            </a:prstGeom>
          </p:spPr>
        </p:pic>
        <p:pic>
          <p:nvPicPr>
            <p:cNvPr id="21" name="Picture 20" descr="A person smiling at camera&#10;&#10;Description automatically generated">
              <a:extLst>
                <a:ext uri="{FF2B5EF4-FFF2-40B4-BE49-F238E27FC236}">
                  <a16:creationId xmlns:a16="http://schemas.microsoft.com/office/drawing/2014/main" id="{D0DD601F-CC7B-78E5-CFE2-689428B9FD3A}"/>
                </a:ext>
              </a:extLst>
            </p:cNvPr>
            <p:cNvPicPr>
              <a:picLocks noChangeAspect="1"/>
            </p:cNvPicPr>
            <p:nvPr/>
          </p:nvPicPr>
          <p:blipFill>
            <a:blip r:embed="rId5"/>
            <a:stretch>
              <a:fillRect/>
            </a:stretch>
          </p:blipFill>
          <p:spPr>
            <a:xfrm>
              <a:off x="5083200" y="1116165"/>
              <a:ext cx="1450800" cy="1377406"/>
            </a:xfrm>
            <a:prstGeom prst="rect">
              <a:avLst/>
            </a:prstGeom>
          </p:spPr>
        </p:pic>
        <p:pic>
          <p:nvPicPr>
            <p:cNvPr id="22" name="Picture 21" descr="A person wearing sunglasses and a striped shirt&#10;&#10;Description automatically generated">
              <a:extLst>
                <a:ext uri="{FF2B5EF4-FFF2-40B4-BE49-F238E27FC236}">
                  <a16:creationId xmlns:a16="http://schemas.microsoft.com/office/drawing/2014/main" id="{00FCCFFE-AFA8-2606-6E36-EDAC40A8B2D5}"/>
                </a:ext>
              </a:extLst>
            </p:cNvPr>
            <p:cNvPicPr>
              <a:picLocks noChangeAspect="1"/>
            </p:cNvPicPr>
            <p:nvPr/>
          </p:nvPicPr>
          <p:blipFill>
            <a:blip r:embed="rId6"/>
            <a:stretch>
              <a:fillRect/>
            </a:stretch>
          </p:blipFill>
          <p:spPr>
            <a:xfrm>
              <a:off x="924975" y="1116165"/>
              <a:ext cx="1450800" cy="1364356"/>
            </a:xfrm>
            <a:prstGeom prst="rect">
              <a:avLst/>
            </a:prstGeom>
          </p:spPr>
        </p:pic>
      </p:grpSp>
      <p:sp>
        <p:nvSpPr>
          <p:cNvPr id="29" name="TextBox 28">
            <a:extLst>
              <a:ext uri="{FF2B5EF4-FFF2-40B4-BE49-F238E27FC236}">
                <a16:creationId xmlns:a16="http://schemas.microsoft.com/office/drawing/2014/main" id="{2923C668-E210-77B1-255A-6A3DFCD2803A}"/>
              </a:ext>
            </a:extLst>
          </p:cNvPr>
          <p:cNvSpPr txBox="1"/>
          <p:nvPr/>
        </p:nvSpPr>
        <p:spPr>
          <a:xfrm>
            <a:off x="715500" y="2571750"/>
            <a:ext cx="1388700" cy="307777"/>
          </a:xfrm>
          <a:prstGeom prst="rect">
            <a:avLst/>
          </a:prstGeom>
          <a:noFill/>
        </p:spPr>
        <p:txBody>
          <a:bodyPr wrap="square" rtlCol="0">
            <a:spAutoFit/>
          </a:bodyPr>
          <a:lstStyle/>
          <a:p>
            <a:pPr algn="ctr"/>
            <a:r>
              <a:rPr lang="en-IN" dirty="0">
                <a:solidFill>
                  <a:schemeClr val="bg1"/>
                </a:solidFill>
              </a:rPr>
              <a:t>Lokesh</a:t>
            </a:r>
          </a:p>
        </p:txBody>
      </p:sp>
      <p:sp>
        <p:nvSpPr>
          <p:cNvPr id="30" name="TextBox 29">
            <a:extLst>
              <a:ext uri="{FF2B5EF4-FFF2-40B4-BE49-F238E27FC236}">
                <a16:creationId xmlns:a16="http://schemas.microsoft.com/office/drawing/2014/main" id="{2628D2DF-5A3B-F741-8882-37B35044688B}"/>
              </a:ext>
            </a:extLst>
          </p:cNvPr>
          <p:cNvSpPr txBox="1"/>
          <p:nvPr/>
        </p:nvSpPr>
        <p:spPr>
          <a:xfrm>
            <a:off x="2772675" y="2571750"/>
            <a:ext cx="1388700" cy="307777"/>
          </a:xfrm>
          <a:prstGeom prst="rect">
            <a:avLst/>
          </a:prstGeom>
          <a:noFill/>
        </p:spPr>
        <p:txBody>
          <a:bodyPr wrap="square" rtlCol="0">
            <a:spAutoFit/>
          </a:bodyPr>
          <a:lstStyle/>
          <a:p>
            <a:pPr algn="ctr"/>
            <a:r>
              <a:rPr lang="en-IN" dirty="0">
                <a:solidFill>
                  <a:schemeClr val="bg1"/>
                </a:solidFill>
              </a:rPr>
              <a:t>Gopi</a:t>
            </a:r>
          </a:p>
        </p:txBody>
      </p:sp>
      <p:sp>
        <p:nvSpPr>
          <p:cNvPr id="31" name="TextBox 30">
            <a:extLst>
              <a:ext uri="{FF2B5EF4-FFF2-40B4-BE49-F238E27FC236}">
                <a16:creationId xmlns:a16="http://schemas.microsoft.com/office/drawing/2014/main" id="{9F3E6B28-7EED-A93C-C06F-885750581650}"/>
              </a:ext>
            </a:extLst>
          </p:cNvPr>
          <p:cNvSpPr txBox="1"/>
          <p:nvPr/>
        </p:nvSpPr>
        <p:spPr>
          <a:xfrm>
            <a:off x="4904775" y="2571749"/>
            <a:ext cx="1388700" cy="307777"/>
          </a:xfrm>
          <a:prstGeom prst="rect">
            <a:avLst/>
          </a:prstGeom>
          <a:noFill/>
        </p:spPr>
        <p:txBody>
          <a:bodyPr wrap="square" rtlCol="0">
            <a:spAutoFit/>
          </a:bodyPr>
          <a:lstStyle/>
          <a:p>
            <a:pPr algn="ctr"/>
            <a:r>
              <a:rPr lang="en-IN" dirty="0">
                <a:solidFill>
                  <a:schemeClr val="bg1"/>
                </a:solidFill>
              </a:rPr>
              <a:t>Careen</a:t>
            </a:r>
          </a:p>
        </p:txBody>
      </p:sp>
      <p:sp>
        <p:nvSpPr>
          <p:cNvPr id="32" name="TextBox 31">
            <a:extLst>
              <a:ext uri="{FF2B5EF4-FFF2-40B4-BE49-F238E27FC236}">
                <a16:creationId xmlns:a16="http://schemas.microsoft.com/office/drawing/2014/main" id="{E470B624-1732-BEAF-EC92-39296CFFA62E}"/>
              </a:ext>
            </a:extLst>
          </p:cNvPr>
          <p:cNvSpPr txBox="1"/>
          <p:nvPr/>
        </p:nvSpPr>
        <p:spPr>
          <a:xfrm>
            <a:off x="6887025" y="2571749"/>
            <a:ext cx="1388700" cy="307777"/>
          </a:xfrm>
          <a:prstGeom prst="rect">
            <a:avLst/>
          </a:prstGeom>
          <a:noFill/>
        </p:spPr>
        <p:txBody>
          <a:bodyPr wrap="square" rtlCol="0">
            <a:spAutoFit/>
          </a:bodyPr>
          <a:lstStyle/>
          <a:p>
            <a:pPr algn="ctr"/>
            <a:r>
              <a:rPr lang="en-IN" dirty="0">
                <a:solidFill>
                  <a:schemeClr val="bg1"/>
                </a:solidFill>
              </a:rPr>
              <a:t>Dinesh</a:t>
            </a:r>
          </a:p>
        </p:txBody>
      </p:sp>
      <p:sp>
        <p:nvSpPr>
          <p:cNvPr id="33" name="TextBox 32">
            <a:extLst>
              <a:ext uri="{FF2B5EF4-FFF2-40B4-BE49-F238E27FC236}">
                <a16:creationId xmlns:a16="http://schemas.microsoft.com/office/drawing/2014/main" id="{70302666-687B-9E64-6DBE-68572BAAEE9C}"/>
              </a:ext>
            </a:extLst>
          </p:cNvPr>
          <p:cNvSpPr txBox="1"/>
          <p:nvPr/>
        </p:nvSpPr>
        <p:spPr>
          <a:xfrm>
            <a:off x="593662" y="3010324"/>
            <a:ext cx="1694475" cy="523220"/>
          </a:xfrm>
          <a:prstGeom prst="rect">
            <a:avLst/>
          </a:prstGeom>
          <a:noFill/>
        </p:spPr>
        <p:txBody>
          <a:bodyPr wrap="square" rtlCol="0">
            <a:spAutoFit/>
          </a:bodyPr>
          <a:lstStyle/>
          <a:p>
            <a:pPr algn="ctr"/>
            <a:r>
              <a:rPr lang="en-IN" b="1" i="0" dirty="0">
                <a:solidFill>
                  <a:schemeClr val="bg1"/>
                </a:solidFill>
                <a:effectLst/>
                <a:latin typeface="+mj-lt"/>
              </a:rPr>
              <a:t>Project Lead and Storytelling</a:t>
            </a:r>
            <a:endParaRPr lang="en-IN" dirty="0">
              <a:solidFill>
                <a:schemeClr val="bg1"/>
              </a:solidFill>
              <a:latin typeface="+mj-lt"/>
            </a:endParaRPr>
          </a:p>
        </p:txBody>
      </p:sp>
      <p:sp>
        <p:nvSpPr>
          <p:cNvPr id="34" name="TextBox 33">
            <a:extLst>
              <a:ext uri="{FF2B5EF4-FFF2-40B4-BE49-F238E27FC236}">
                <a16:creationId xmlns:a16="http://schemas.microsoft.com/office/drawing/2014/main" id="{3911D39B-40E3-F47E-AE20-58011F9A6D71}"/>
              </a:ext>
            </a:extLst>
          </p:cNvPr>
          <p:cNvSpPr txBox="1"/>
          <p:nvPr/>
        </p:nvSpPr>
        <p:spPr>
          <a:xfrm>
            <a:off x="2504475" y="2993169"/>
            <a:ext cx="1987200" cy="523220"/>
          </a:xfrm>
          <a:prstGeom prst="rect">
            <a:avLst/>
          </a:prstGeom>
          <a:noFill/>
        </p:spPr>
        <p:txBody>
          <a:bodyPr wrap="square" rtlCol="0">
            <a:spAutoFit/>
          </a:bodyPr>
          <a:lstStyle/>
          <a:p>
            <a:pPr algn="ctr"/>
            <a:r>
              <a:rPr lang="en-IN" b="1" dirty="0">
                <a:solidFill>
                  <a:schemeClr val="bg1"/>
                </a:solidFill>
                <a:latin typeface="+mj-lt"/>
              </a:rPr>
              <a:t>Data Scientist/Analyst</a:t>
            </a:r>
            <a:endParaRPr lang="en-IN" dirty="0">
              <a:solidFill>
                <a:schemeClr val="bg1"/>
              </a:solidFill>
              <a:latin typeface="+mj-lt"/>
            </a:endParaRPr>
          </a:p>
        </p:txBody>
      </p:sp>
      <p:sp>
        <p:nvSpPr>
          <p:cNvPr id="35" name="TextBox 34">
            <a:extLst>
              <a:ext uri="{FF2B5EF4-FFF2-40B4-BE49-F238E27FC236}">
                <a16:creationId xmlns:a16="http://schemas.microsoft.com/office/drawing/2014/main" id="{91DDB500-E4B4-C22B-AB43-D029F529D1F1}"/>
              </a:ext>
            </a:extLst>
          </p:cNvPr>
          <p:cNvSpPr txBox="1"/>
          <p:nvPr/>
        </p:nvSpPr>
        <p:spPr>
          <a:xfrm>
            <a:off x="4572000" y="3010324"/>
            <a:ext cx="2080800" cy="523220"/>
          </a:xfrm>
          <a:prstGeom prst="rect">
            <a:avLst/>
          </a:prstGeom>
          <a:noFill/>
        </p:spPr>
        <p:txBody>
          <a:bodyPr wrap="square" rtlCol="0">
            <a:spAutoFit/>
          </a:bodyPr>
          <a:lstStyle/>
          <a:p>
            <a:pPr algn="ctr"/>
            <a:r>
              <a:rPr lang="en-IN" b="1" dirty="0">
                <a:solidFill>
                  <a:schemeClr val="bg1"/>
                </a:solidFill>
                <a:latin typeface="+mj-lt"/>
              </a:rPr>
              <a:t>Machine Learning Engineer</a:t>
            </a:r>
            <a:endParaRPr lang="en-IN" dirty="0">
              <a:solidFill>
                <a:schemeClr val="bg1"/>
              </a:solidFill>
              <a:latin typeface="+mj-lt"/>
            </a:endParaRPr>
          </a:p>
        </p:txBody>
      </p:sp>
      <p:sp>
        <p:nvSpPr>
          <p:cNvPr id="36" name="TextBox 35">
            <a:extLst>
              <a:ext uri="{FF2B5EF4-FFF2-40B4-BE49-F238E27FC236}">
                <a16:creationId xmlns:a16="http://schemas.microsoft.com/office/drawing/2014/main" id="{423B8E68-7550-C80B-3A9D-F3143ADEA842}"/>
              </a:ext>
            </a:extLst>
          </p:cNvPr>
          <p:cNvSpPr txBox="1"/>
          <p:nvPr/>
        </p:nvSpPr>
        <p:spPr>
          <a:xfrm>
            <a:off x="6555825" y="2994825"/>
            <a:ext cx="2080800" cy="523220"/>
          </a:xfrm>
          <a:prstGeom prst="rect">
            <a:avLst/>
          </a:prstGeom>
          <a:noFill/>
        </p:spPr>
        <p:txBody>
          <a:bodyPr wrap="square" rtlCol="0">
            <a:spAutoFit/>
          </a:bodyPr>
          <a:lstStyle/>
          <a:p>
            <a:pPr algn="ctr"/>
            <a:r>
              <a:rPr lang="en-IN" b="1" dirty="0">
                <a:solidFill>
                  <a:schemeClr val="bg1"/>
                </a:solidFill>
                <a:latin typeface="+mj-lt"/>
              </a:rPr>
              <a:t>Data Visualization Specialist</a:t>
            </a:r>
            <a:endParaRPr lang="en-IN" dirty="0">
              <a:solidFill>
                <a:schemeClr val="bg1"/>
              </a:solidFill>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599"/>
                                        </p:tgtEl>
                                        <p:attrNameLst>
                                          <p:attrName>style.visibility</p:attrName>
                                        </p:attrNameLst>
                                      </p:cBhvr>
                                      <p:to>
                                        <p:strVal val="visible"/>
                                      </p:to>
                                    </p:set>
                                    <p:anim calcmode="lin" valueType="num">
                                      <p:cBhvr additive="base">
                                        <p:cTn id="7" dur="1000"/>
                                        <p:tgtEl>
                                          <p:spTgt spid="259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1384754" y="1438089"/>
            <a:ext cx="6440270" cy="1908215"/>
          </a:xfrm>
          <a:prstGeom prst="rect">
            <a:avLst/>
          </a:prstGeom>
          <a:noFill/>
        </p:spPr>
        <p:txBody>
          <a:bodyPr wrap="square">
            <a:spAutoFit/>
          </a:bodyPr>
          <a:lstStyle/>
          <a:p>
            <a:pPr algn="l" rtl="0" fontAlgn="base"/>
            <a:r>
              <a:rPr lang="en-US" sz="2000" dirty="0">
                <a:latin typeface="+mn-lt"/>
              </a:rPr>
              <a:t> </a:t>
            </a:r>
            <a:r>
              <a:rPr lang="en-US" sz="2400" b="1" i="0" u="sng" dirty="0">
                <a:solidFill>
                  <a:srgbClr val="FFFFFF"/>
                </a:solidFill>
                <a:effectLst/>
                <a:latin typeface="+mn-lt"/>
              </a:rPr>
              <a:t>Objective:</a:t>
            </a:r>
            <a:r>
              <a:rPr lang="en-US" sz="2400" b="0" i="0" dirty="0">
                <a:solidFill>
                  <a:srgbClr val="FFFFFF"/>
                </a:solidFill>
                <a:effectLst/>
                <a:latin typeface="+mn-lt"/>
              </a:rPr>
              <a:t>​</a:t>
            </a:r>
          </a:p>
          <a:p>
            <a:pPr algn="l" rtl="0" fontAlgn="base"/>
            <a:r>
              <a:rPr lang="en-US" sz="2000" b="0" i="0" dirty="0">
                <a:solidFill>
                  <a:srgbClr val="FFFFFF"/>
                </a:solidFill>
                <a:effectLst/>
                <a:latin typeface="+mn-lt"/>
              </a:rPr>
              <a:t>​</a:t>
            </a:r>
          </a:p>
          <a:p>
            <a:pPr algn="l" rtl="0" fontAlgn="base"/>
            <a:r>
              <a:rPr lang="en-US" sz="2000" b="0" i="0" u="none" strike="noStrike" dirty="0">
                <a:solidFill>
                  <a:srgbClr val="FFFFFF"/>
                </a:solidFill>
                <a:effectLst/>
                <a:latin typeface="+mn-lt"/>
              </a:rPr>
              <a:t>To build a gender and age detector that can approximately guess the gender and age of the person (face) in a picture or through webcam.</a:t>
            </a:r>
            <a:endParaRPr lang="en-US" sz="2000" b="0" i="0" dirty="0">
              <a:solidFill>
                <a:srgbClr val="FFFFFF"/>
              </a:solidFill>
              <a:effectLst/>
              <a:latin typeface="+mn-lt"/>
            </a:endParaRP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1384754" y="1438089"/>
            <a:ext cx="6440270" cy="2523768"/>
          </a:xfrm>
          <a:prstGeom prst="rect">
            <a:avLst/>
          </a:prstGeom>
          <a:noFill/>
        </p:spPr>
        <p:txBody>
          <a:bodyPr wrap="square">
            <a:spAutoFit/>
          </a:bodyPr>
          <a:lstStyle/>
          <a:p>
            <a:pPr algn="l" rtl="0" fontAlgn="base"/>
            <a:r>
              <a:rPr lang="en-US" sz="2400" b="1" i="0" u="sng" dirty="0">
                <a:solidFill>
                  <a:srgbClr val="FFFFFF"/>
                </a:solidFill>
                <a:effectLst/>
                <a:latin typeface="+mn-lt"/>
              </a:rPr>
              <a:t>Problem Statement:</a:t>
            </a:r>
            <a:r>
              <a:rPr lang="en-US" sz="2400" b="0" i="0" dirty="0">
                <a:solidFill>
                  <a:srgbClr val="FFFFFF"/>
                </a:solidFill>
                <a:effectLst/>
                <a:latin typeface="+mn-lt"/>
              </a:rPr>
              <a:t>​​</a:t>
            </a:r>
          </a:p>
          <a:p>
            <a:pPr algn="l" rtl="0" fontAlgn="base"/>
            <a:endParaRPr lang="en-US" sz="2000" b="0" i="0" dirty="0">
              <a:solidFill>
                <a:srgbClr val="FFFFFF"/>
              </a:solidFill>
              <a:effectLst/>
              <a:latin typeface="+mn-lt"/>
            </a:endParaRPr>
          </a:p>
          <a:p>
            <a:pPr algn="l" rtl="0" fontAlgn="base"/>
            <a:r>
              <a:rPr lang="en-US" sz="2000" b="0" i="0" u="none" strike="noStrike" dirty="0">
                <a:solidFill>
                  <a:srgbClr val="FFFFFF"/>
                </a:solidFill>
                <a:effectLst/>
                <a:latin typeface="+mn-lt"/>
              </a:rPr>
              <a:t>How can we effectively leverage a gender and age detection solution to enhance customer experiences and business operations across various industries while ensuring privacy, compliance, and ongoing accuracy?</a:t>
            </a:r>
            <a:r>
              <a:rPr lang="en-US" sz="2000" b="0" i="0" dirty="0">
                <a:solidFill>
                  <a:srgbClr val="FFFFFF"/>
                </a:solidFill>
                <a:effectLst/>
                <a:latin typeface="+mn-lt"/>
              </a:rPr>
              <a:t>​</a:t>
            </a:r>
          </a:p>
          <a:p>
            <a:endParaRPr lang="en-US" dirty="0"/>
          </a:p>
        </p:txBody>
      </p:sp>
    </p:spTree>
    <p:extLst>
      <p:ext uri="{BB962C8B-B14F-4D97-AF65-F5344CB8AC3E}">
        <p14:creationId xmlns:p14="http://schemas.microsoft.com/office/powerpoint/2010/main" val="16387190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68"/>
        <p:cNvGrpSpPr/>
        <p:nvPr/>
      </p:nvGrpSpPr>
      <p:grpSpPr>
        <a:xfrm>
          <a:off x="0" y="0"/>
          <a:ext cx="0" cy="0"/>
          <a:chOff x="0" y="0"/>
          <a:chExt cx="0" cy="0"/>
        </a:xfrm>
      </p:grpSpPr>
      <p:sp>
        <p:nvSpPr>
          <p:cNvPr id="2875" name="Google Shape;2875;p66"/>
          <p:cNvSpPr txBox="1">
            <a:spLocks noGrp="1"/>
          </p:cNvSpPr>
          <p:nvPr>
            <p:ph type="title"/>
          </p:nvPr>
        </p:nvSpPr>
        <p:spPr>
          <a:prstGeom prst="rect">
            <a:avLst/>
          </a:prstGeom>
        </p:spPr>
        <p:txBody>
          <a:bodyPr spcFirstLastPara="1" wrap="square" lIns="91425" tIns="0" rIns="91425" bIns="91425" anchor="t" anchorCtr="0">
            <a:noAutofit/>
          </a:bodyPr>
          <a:lstStyle/>
          <a:p>
            <a:pPr lvl="0"/>
            <a:r>
              <a:rPr lang="en-US" sz="2400" b="1" u="sng" dirty="0">
                <a:latin typeface="+mn-lt"/>
              </a:rPr>
              <a:t>Problem Breakdowns &amp; Solutions:</a:t>
            </a:r>
            <a:endParaRPr sz="2400" dirty="0">
              <a:latin typeface="+mn-lt"/>
            </a:endParaRPr>
          </a:p>
        </p:txBody>
      </p:sp>
      <p:sp>
        <p:nvSpPr>
          <p:cNvPr id="2876" name="Google Shape;2876;p66"/>
          <p:cNvSpPr txBox="1">
            <a:spLocks noGrp="1"/>
          </p:cNvSpPr>
          <p:nvPr>
            <p:ph type="subTitle" idx="7"/>
          </p:nvPr>
        </p:nvSpPr>
        <p:spPr>
          <a:xfrm>
            <a:off x="701145" y="1256922"/>
            <a:ext cx="3156078" cy="354900"/>
          </a:xfrm>
          <a:prstGeom prst="rect">
            <a:avLst/>
          </a:prstGeom>
        </p:spPr>
        <p:txBody>
          <a:bodyPr spcFirstLastPara="1" wrap="square" lIns="91425" tIns="91425" rIns="91425" bIns="91425" anchor="b" anchorCtr="0">
            <a:noAutofit/>
          </a:bodyPr>
          <a:lstStyle/>
          <a:p>
            <a:pPr marL="0" lvl="0" indent="0">
              <a:spcAft>
                <a:spcPts val="1200"/>
              </a:spcAft>
            </a:pPr>
            <a:r>
              <a:rPr lang="en-US" sz="1600" b="1" dirty="0">
                <a:latin typeface="+mn-lt"/>
              </a:rPr>
              <a:t>Retail and Marketing:</a:t>
            </a:r>
            <a:endParaRPr sz="1600" dirty="0">
              <a:latin typeface="+mn-lt"/>
            </a:endParaRPr>
          </a:p>
        </p:txBody>
      </p:sp>
      <p:sp>
        <p:nvSpPr>
          <p:cNvPr id="2877" name="Google Shape;2877;p66"/>
          <p:cNvSpPr txBox="1">
            <a:spLocks noGrp="1"/>
          </p:cNvSpPr>
          <p:nvPr>
            <p:ph type="subTitle" idx="8"/>
          </p:nvPr>
        </p:nvSpPr>
        <p:spPr>
          <a:xfrm>
            <a:off x="715500" y="1385803"/>
            <a:ext cx="3503586" cy="497027"/>
          </a:xfrm>
          <a:prstGeom prst="rect">
            <a:avLst/>
          </a:prstGeom>
        </p:spPr>
        <p:txBody>
          <a:bodyPr spcFirstLastPara="1" wrap="square" lIns="91425" tIns="91425" rIns="91425" bIns="91425" anchor="t" anchorCtr="0">
            <a:noAutofit/>
          </a:bodyPr>
          <a:lstStyle/>
          <a:p>
            <a:pPr marL="0" lvl="0" indent="0"/>
            <a:r>
              <a:rPr lang="en-US" sz="1200" dirty="0">
                <a:latin typeface="+mn-lt"/>
              </a:rPr>
              <a:t>Campaigns to specific demographic groups based on age and gender insights obtained from in-store cameras and also optimize product placement.</a:t>
            </a:r>
            <a:endParaRPr sz="1200" dirty="0">
              <a:latin typeface="+mn-lt"/>
            </a:endParaRPr>
          </a:p>
        </p:txBody>
      </p:sp>
      <p:grpSp>
        <p:nvGrpSpPr>
          <p:cNvPr id="2882" name="Google Shape;2882;p66"/>
          <p:cNvGrpSpPr/>
          <p:nvPr/>
        </p:nvGrpSpPr>
        <p:grpSpPr>
          <a:xfrm>
            <a:off x="3094994" y="3197485"/>
            <a:ext cx="309925" cy="309899"/>
            <a:chOff x="4168661" y="6184550"/>
            <a:chExt cx="309925" cy="309899"/>
          </a:xfrm>
        </p:grpSpPr>
        <p:sp>
          <p:nvSpPr>
            <p:cNvPr id="2883" name="Google Shape;2883;p66"/>
            <p:cNvSpPr/>
            <p:nvPr/>
          </p:nvSpPr>
          <p:spPr>
            <a:xfrm>
              <a:off x="4168661" y="6184550"/>
              <a:ext cx="309925" cy="309899"/>
            </a:xfrm>
            <a:custGeom>
              <a:avLst/>
              <a:gdLst/>
              <a:ahLst/>
              <a:cxnLst/>
              <a:rect l="l" t="t" r="r" b="b"/>
              <a:pathLst>
                <a:path w="11599" h="11598" extrusionOk="0">
                  <a:moveTo>
                    <a:pt x="5454" y="667"/>
                  </a:moveTo>
                  <a:lnTo>
                    <a:pt x="5454" y="4096"/>
                  </a:lnTo>
                  <a:lnTo>
                    <a:pt x="667" y="4096"/>
                  </a:lnTo>
                  <a:lnTo>
                    <a:pt x="667" y="667"/>
                  </a:lnTo>
                  <a:close/>
                  <a:moveTo>
                    <a:pt x="10908" y="667"/>
                  </a:moveTo>
                  <a:lnTo>
                    <a:pt x="10908" y="4096"/>
                  </a:lnTo>
                  <a:lnTo>
                    <a:pt x="6145" y="4096"/>
                  </a:lnTo>
                  <a:lnTo>
                    <a:pt x="6145" y="667"/>
                  </a:lnTo>
                  <a:close/>
                  <a:moveTo>
                    <a:pt x="5454" y="4763"/>
                  </a:moveTo>
                  <a:lnTo>
                    <a:pt x="5454" y="10907"/>
                  </a:lnTo>
                  <a:lnTo>
                    <a:pt x="667" y="10907"/>
                  </a:lnTo>
                  <a:lnTo>
                    <a:pt x="667" y="4763"/>
                  </a:lnTo>
                  <a:close/>
                  <a:moveTo>
                    <a:pt x="10908" y="4763"/>
                  </a:moveTo>
                  <a:lnTo>
                    <a:pt x="10908" y="10907"/>
                  </a:lnTo>
                  <a:lnTo>
                    <a:pt x="6145" y="10907"/>
                  </a:lnTo>
                  <a:lnTo>
                    <a:pt x="6145" y="4763"/>
                  </a:lnTo>
                  <a:close/>
                  <a:moveTo>
                    <a:pt x="1" y="0"/>
                  </a:moveTo>
                  <a:lnTo>
                    <a:pt x="1" y="11598"/>
                  </a:lnTo>
                  <a:lnTo>
                    <a:pt x="11598" y="11598"/>
                  </a:lnTo>
                  <a:lnTo>
                    <a:pt x="115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6"/>
            <p:cNvSpPr/>
            <p:nvPr/>
          </p:nvSpPr>
          <p:spPr>
            <a:xfrm>
              <a:off x="4217665" y="6224630"/>
              <a:ext cx="65571" cy="54749"/>
            </a:xfrm>
            <a:custGeom>
              <a:avLst/>
              <a:gdLst/>
              <a:ahLst/>
              <a:cxnLst/>
              <a:rect l="l" t="t" r="r" b="b"/>
              <a:pathLst>
                <a:path w="2454" h="2049" extrusionOk="0">
                  <a:moveTo>
                    <a:pt x="1953" y="1"/>
                  </a:moveTo>
                  <a:lnTo>
                    <a:pt x="881" y="1072"/>
                  </a:lnTo>
                  <a:lnTo>
                    <a:pt x="500" y="691"/>
                  </a:lnTo>
                  <a:lnTo>
                    <a:pt x="0" y="1168"/>
                  </a:lnTo>
                  <a:lnTo>
                    <a:pt x="881" y="2049"/>
                  </a:lnTo>
                  <a:lnTo>
                    <a:pt x="2453" y="477"/>
                  </a:lnTo>
                  <a:lnTo>
                    <a:pt x="1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6"/>
            <p:cNvSpPr/>
            <p:nvPr/>
          </p:nvSpPr>
          <p:spPr>
            <a:xfrm>
              <a:off x="4371652" y="6223348"/>
              <a:ext cx="49646" cy="49672"/>
            </a:xfrm>
            <a:custGeom>
              <a:avLst/>
              <a:gdLst/>
              <a:ahLst/>
              <a:cxnLst/>
              <a:rect l="l" t="t" r="r" b="b"/>
              <a:pathLst>
                <a:path w="1858" h="1859" extrusionOk="0">
                  <a:moveTo>
                    <a:pt x="477" y="1"/>
                  </a:moveTo>
                  <a:lnTo>
                    <a:pt x="0" y="477"/>
                  </a:lnTo>
                  <a:lnTo>
                    <a:pt x="453" y="930"/>
                  </a:lnTo>
                  <a:lnTo>
                    <a:pt x="0" y="1358"/>
                  </a:lnTo>
                  <a:lnTo>
                    <a:pt x="477" y="1859"/>
                  </a:lnTo>
                  <a:lnTo>
                    <a:pt x="929" y="1406"/>
                  </a:lnTo>
                  <a:lnTo>
                    <a:pt x="1382" y="1859"/>
                  </a:lnTo>
                  <a:lnTo>
                    <a:pt x="1858" y="1358"/>
                  </a:lnTo>
                  <a:lnTo>
                    <a:pt x="1405" y="930"/>
                  </a:lnTo>
                  <a:lnTo>
                    <a:pt x="1858" y="477"/>
                  </a:lnTo>
                  <a:lnTo>
                    <a:pt x="1382" y="1"/>
                  </a:lnTo>
                  <a:lnTo>
                    <a:pt x="929" y="430"/>
                  </a:lnTo>
                  <a:lnTo>
                    <a:pt x="4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6"/>
            <p:cNvSpPr/>
            <p:nvPr/>
          </p:nvSpPr>
          <p:spPr>
            <a:xfrm>
              <a:off x="4241205" y="6330254"/>
              <a:ext cx="54749" cy="18490"/>
            </a:xfrm>
            <a:custGeom>
              <a:avLst/>
              <a:gdLst/>
              <a:ahLst/>
              <a:cxnLst/>
              <a:rect l="l" t="t" r="r" b="b"/>
              <a:pathLst>
                <a:path w="2049" h="692" extrusionOk="0">
                  <a:moveTo>
                    <a:pt x="0" y="1"/>
                  </a:moveTo>
                  <a:lnTo>
                    <a:pt x="0" y="691"/>
                  </a:lnTo>
                  <a:lnTo>
                    <a:pt x="2048" y="691"/>
                  </a:lnTo>
                  <a:lnTo>
                    <a:pt x="2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6"/>
            <p:cNvSpPr/>
            <p:nvPr/>
          </p:nvSpPr>
          <p:spPr>
            <a:xfrm>
              <a:off x="4204920" y="6330254"/>
              <a:ext cx="18490" cy="18490"/>
            </a:xfrm>
            <a:custGeom>
              <a:avLst/>
              <a:gdLst/>
              <a:ahLst/>
              <a:cxnLst/>
              <a:rect l="l" t="t" r="r" b="b"/>
              <a:pathLst>
                <a:path w="692" h="692" extrusionOk="0">
                  <a:moveTo>
                    <a:pt x="1" y="1"/>
                  </a:moveTo>
                  <a:lnTo>
                    <a:pt x="1" y="691"/>
                  </a:lnTo>
                  <a:lnTo>
                    <a:pt x="692" y="691"/>
                  </a:lnTo>
                  <a:lnTo>
                    <a:pt x="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6"/>
            <p:cNvSpPr/>
            <p:nvPr/>
          </p:nvSpPr>
          <p:spPr>
            <a:xfrm>
              <a:off x="4241205" y="6366540"/>
              <a:ext cx="45825" cy="18464"/>
            </a:xfrm>
            <a:custGeom>
              <a:avLst/>
              <a:gdLst/>
              <a:ahLst/>
              <a:cxnLst/>
              <a:rect l="l" t="t" r="r" b="b"/>
              <a:pathLst>
                <a:path w="1715" h="691" extrusionOk="0">
                  <a:moveTo>
                    <a:pt x="0" y="0"/>
                  </a:moveTo>
                  <a:lnTo>
                    <a:pt x="0" y="691"/>
                  </a:lnTo>
                  <a:lnTo>
                    <a:pt x="1715" y="691"/>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6"/>
            <p:cNvSpPr/>
            <p:nvPr/>
          </p:nvSpPr>
          <p:spPr>
            <a:xfrm>
              <a:off x="4204920" y="6366540"/>
              <a:ext cx="18490" cy="18464"/>
            </a:xfrm>
            <a:custGeom>
              <a:avLst/>
              <a:gdLst/>
              <a:ahLst/>
              <a:cxnLst/>
              <a:rect l="l" t="t" r="r" b="b"/>
              <a:pathLst>
                <a:path w="692" h="691" extrusionOk="0">
                  <a:moveTo>
                    <a:pt x="1" y="0"/>
                  </a:moveTo>
                  <a:lnTo>
                    <a:pt x="1" y="691"/>
                  </a:lnTo>
                  <a:lnTo>
                    <a:pt x="692" y="691"/>
                  </a:lnTo>
                  <a:lnTo>
                    <a:pt x="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6"/>
            <p:cNvSpPr/>
            <p:nvPr/>
          </p:nvSpPr>
          <p:spPr>
            <a:xfrm>
              <a:off x="4241205" y="6403440"/>
              <a:ext cx="54749" cy="17849"/>
            </a:xfrm>
            <a:custGeom>
              <a:avLst/>
              <a:gdLst/>
              <a:ahLst/>
              <a:cxnLst/>
              <a:rect l="l" t="t" r="r" b="b"/>
              <a:pathLst>
                <a:path w="2049" h="668" extrusionOk="0">
                  <a:moveTo>
                    <a:pt x="0" y="0"/>
                  </a:moveTo>
                  <a:lnTo>
                    <a:pt x="0" y="667"/>
                  </a:lnTo>
                  <a:lnTo>
                    <a:pt x="2048" y="667"/>
                  </a:lnTo>
                  <a:lnTo>
                    <a:pt x="20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6"/>
            <p:cNvSpPr/>
            <p:nvPr/>
          </p:nvSpPr>
          <p:spPr>
            <a:xfrm>
              <a:off x="4204920" y="6403440"/>
              <a:ext cx="18490" cy="17849"/>
            </a:xfrm>
            <a:custGeom>
              <a:avLst/>
              <a:gdLst/>
              <a:ahLst/>
              <a:cxnLst/>
              <a:rect l="l" t="t" r="r" b="b"/>
              <a:pathLst>
                <a:path w="692" h="668" extrusionOk="0">
                  <a:moveTo>
                    <a:pt x="1" y="0"/>
                  </a:moveTo>
                  <a:lnTo>
                    <a:pt x="1" y="667"/>
                  </a:lnTo>
                  <a:lnTo>
                    <a:pt x="692" y="667"/>
                  </a:lnTo>
                  <a:lnTo>
                    <a:pt x="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6"/>
            <p:cNvSpPr/>
            <p:nvPr/>
          </p:nvSpPr>
          <p:spPr>
            <a:xfrm>
              <a:off x="4387551" y="6330254"/>
              <a:ext cx="54749" cy="18490"/>
            </a:xfrm>
            <a:custGeom>
              <a:avLst/>
              <a:gdLst/>
              <a:ahLst/>
              <a:cxnLst/>
              <a:rect l="l" t="t" r="r" b="b"/>
              <a:pathLst>
                <a:path w="2049" h="692" extrusionOk="0">
                  <a:moveTo>
                    <a:pt x="1" y="1"/>
                  </a:moveTo>
                  <a:lnTo>
                    <a:pt x="1" y="691"/>
                  </a:lnTo>
                  <a:lnTo>
                    <a:pt x="2049" y="691"/>
                  </a:lnTo>
                  <a:lnTo>
                    <a:pt x="2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6"/>
            <p:cNvSpPr/>
            <p:nvPr/>
          </p:nvSpPr>
          <p:spPr>
            <a:xfrm>
              <a:off x="4350651" y="6330254"/>
              <a:ext cx="18490" cy="18490"/>
            </a:xfrm>
            <a:custGeom>
              <a:avLst/>
              <a:gdLst/>
              <a:ahLst/>
              <a:cxnLst/>
              <a:rect l="l" t="t" r="r" b="b"/>
              <a:pathLst>
                <a:path w="692" h="692" extrusionOk="0">
                  <a:moveTo>
                    <a:pt x="0" y="1"/>
                  </a:moveTo>
                  <a:lnTo>
                    <a:pt x="0" y="691"/>
                  </a:lnTo>
                  <a:lnTo>
                    <a:pt x="691" y="691"/>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6"/>
            <p:cNvSpPr/>
            <p:nvPr/>
          </p:nvSpPr>
          <p:spPr>
            <a:xfrm>
              <a:off x="4387551" y="6366540"/>
              <a:ext cx="45210" cy="18464"/>
            </a:xfrm>
            <a:custGeom>
              <a:avLst/>
              <a:gdLst/>
              <a:ahLst/>
              <a:cxnLst/>
              <a:rect l="l" t="t" r="r" b="b"/>
              <a:pathLst>
                <a:path w="1692" h="691" extrusionOk="0">
                  <a:moveTo>
                    <a:pt x="1" y="0"/>
                  </a:moveTo>
                  <a:lnTo>
                    <a:pt x="1" y="691"/>
                  </a:lnTo>
                  <a:lnTo>
                    <a:pt x="1692" y="691"/>
                  </a:lnTo>
                  <a:lnTo>
                    <a:pt x="1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6"/>
            <p:cNvSpPr/>
            <p:nvPr/>
          </p:nvSpPr>
          <p:spPr>
            <a:xfrm>
              <a:off x="4350651" y="6366540"/>
              <a:ext cx="18490" cy="18464"/>
            </a:xfrm>
            <a:custGeom>
              <a:avLst/>
              <a:gdLst/>
              <a:ahLst/>
              <a:cxnLst/>
              <a:rect l="l" t="t" r="r" b="b"/>
              <a:pathLst>
                <a:path w="692" h="691" extrusionOk="0">
                  <a:moveTo>
                    <a:pt x="0" y="0"/>
                  </a:moveTo>
                  <a:lnTo>
                    <a:pt x="0" y="691"/>
                  </a:lnTo>
                  <a:lnTo>
                    <a:pt x="691" y="691"/>
                  </a:lnTo>
                  <a:lnTo>
                    <a:pt x="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6"/>
            <p:cNvSpPr/>
            <p:nvPr/>
          </p:nvSpPr>
          <p:spPr>
            <a:xfrm>
              <a:off x="4387551" y="6403440"/>
              <a:ext cx="54749" cy="17849"/>
            </a:xfrm>
            <a:custGeom>
              <a:avLst/>
              <a:gdLst/>
              <a:ahLst/>
              <a:cxnLst/>
              <a:rect l="l" t="t" r="r" b="b"/>
              <a:pathLst>
                <a:path w="2049" h="668" extrusionOk="0">
                  <a:moveTo>
                    <a:pt x="1" y="0"/>
                  </a:moveTo>
                  <a:lnTo>
                    <a:pt x="1" y="667"/>
                  </a:lnTo>
                  <a:lnTo>
                    <a:pt x="2049" y="667"/>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6"/>
            <p:cNvSpPr/>
            <p:nvPr/>
          </p:nvSpPr>
          <p:spPr>
            <a:xfrm>
              <a:off x="4350651" y="6403440"/>
              <a:ext cx="18490" cy="17849"/>
            </a:xfrm>
            <a:custGeom>
              <a:avLst/>
              <a:gdLst/>
              <a:ahLst/>
              <a:cxnLst/>
              <a:rect l="l" t="t" r="r" b="b"/>
              <a:pathLst>
                <a:path w="692" h="668" extrusionOk="0">
                  <a:moveTo>
                    <a:pt x="0" y="0"/>
                  </a:moveTo>
                  <a:lnTo>
                    <a:pt x="0" y="667"/>
                  </a:lnTo>
                  <a:lnTo>
                    <a:pt x="691" y="667"/>
                  </a:lnTo>
                  <a:lnTo>
                    <a:pt x="6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6"/>
            <p:cNvSpPr/>
            <p:nvPr/>
          </p:nvSpPr>
          <p:spPr>
            <a:xfrm>
              <a:off x="4387551" y="6439699"/>
              <a:ext cx="36312" cy="18490"/>
            </a:xfrm>
            <a:custGeom>
              <a:avLst/>
              <a:gdLst/>
              <a:ahLst/>
              <a:cxnLst/>
              <a:rect l="l" t="t" r="r" b="b"/>
              <a:pathLst>
                <a:path w="1359" h="692" extrusionOk="0">
                  <a:moveTo>
                    <a:pt x="1" y="1"/>
                  </a:moveTo>
                  <a:lnTo>
                    <a:pt x="1" y="691"/>
                  </a:lnTo>
                  <a:lnTo>
                    <a:pt x="1358" y="691"/>
                  </a:lnTo>
                  <a:lnTo>
                    <a:pt x="1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6"/>
            <p:cNvSpPr/>
            <p:nvPr/>
          </p:nvSpPr>
          <p:spPr>
            <a:xfrm>
              <a:off x="4350651" y="6439699"/>
              <a:ext cx="18490" cy="18490"/>
            </a:xfrm>
            <a:custGeom>
              <a:avLst/>
              <a:gdLst/>
              <a:ahLst/>
              <a:cxnLst/>
              <a:rect l="l" t="t" r="r" b="b"/>
              <a:pathLst>
                <a:path w="692" h="692" extrusionOk="0">
                  <a:moveTo>
                    <a:pt x="0" y="1"/>
                  </a:moveTo>
                  <a:lnTo>
                    <a:pt x="0" y="691"/>
                  </a:lnTo>
                  <a:lnTo>
                    <a:pt x="691" y="691"/>
                  </a:lnTo>
                  <a:lnTo>
                    <a:pt x="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66"/>
          <p:cNvGrpSpPr/>
          <p:nvPr/>
        </p:nvGrpSpPr>
        <p:grpSpPr>
          <a:xfrm>
            <a:off x="5757262" y="3197142"/>
            <a:ext cx="273640" cy="310567"/>
            <a:chOff x="4178841" y="5730845"/>
            <a:chExt cx="273640" cy="310567"/>
          </a:xfrm>
        </p:grpSpPr>
        <p:sp>
          <p:nvSpPr>
            <p:cNvPr id="2901" name="Google Shape;2901;p66"/>
            <p:cNvSpPr/>
            <p:nvPr/>
          </p:nvSpPr>
          <p:spPr>
            <a:xfrm>
              <a:off x="4178841" y="5730845"/>
              <a:ext cx="273640" cy="310567"/>
            </a:xfrm>
            <a:custGeom>
              <a:avLst/>
              <a:gdLst/>
              <a:ahLst/>
              <a:cxnLst/>
              <a:rect l="l" t="t" r="r" b="b"/>
              <a:pathLst>
                <a:path w="10241" h="11623" extrusionOk="0">
                  <a:moveTo>
                    <a:pt x="7502" y="1168"/>
                  </a:moveTo>
                  <a:lnTo>
                    <a:pt x="9074" y="2739"/>
                  </a:lnTo>
                  <a:lnTo>
                    <a:pt x="7502" y="2739"/>
                  </a:lnTo>
                  <a:lnTo>
                    <a:pt x="7502" y="1168"/>
                  </a:lnTo>
                  <a:close/>
                  <a:moveTo>
                    <a:pt x="6811" y="691"/>
                  </a:moveTo>
                  <a:lnTo>
                    <a:pt x="6811" y="3406"/>
                  </a:lnTo>
                  <a:lnTo>
                    <a:pt x="9550" y="3406"/>
                  </a:lnTo>
                  <a:lnTo>
                    <a:pt x="9550" y="10931"/>
                  </a:lnTo>
                  <a:lnTo>
                    <a:pt x="667" y="10931"/>
                  </a:lnTo>
                  <a:lnTo>
                    <a:pt x="667" y="691"/>
                  </a:lnTo>
                  <a:close/>
                  <a:moveTo>
                    <a:pt x="1" y="1"/>
                  </a:moveTo>
                  <a:lnTo>
                    <a:pt x="1" y="11622"/>
                  </a:lnTo>
                  <a:lnTo>
                    <a:pt x="10241" y="11622"/>
                  </a:lnTo>
                  <a:lnTo>
                    <a:pt x="10241" y="2930"/>
                  </a:lnTo>
                  <a:lnTo>
                    <a:pt x="7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6"/>
            <p:cNvSpPr/>
            <p:nvPr/>
          </p:nvSpPr>
          <p:spPr>
            <a:xfrm>
              <a:off x="4215100" y="5767130"/>
              <a:ext cx="127935" cy="54749"/>
            </a:xfrm>
            <a:custGeom>
              <a:avLst/>
              <a:gdLst/>
              <a:ahLst/>
              <a:cxnLst/>
              <a:rect l="l" t="t" r="r" b="b"/>
              <a:pathLst>
                <a:path w="4788" h="2049" extrusionOk="0">
                  <a:moveTo>
                    <a:pt x="4097" y="691"/>
                  </a:moveTo>
                  <a:lnTo>
                    <a:pt x="4097" y="1381"/>
                  </a:lnTo>
                  <a:lnTo>
                    <a:pt x="692" y="1381"/>
                  </a:lnTo>
                  <a:lnTo>
                    <a:pt x="692" y="691"/>
                  </a:lnTo>
                  <a:close/>
                  <a:moveTo>
                    <a:pt x="1" y="0"/>
                  </a:moveTo>
                  <a:lnTo>
                    <a:pt x="1" y="2048"/>
                  </a:lnTo>
                  <a:lnTo>
                    <a:pt x="4788" y="2048"/>
                  </a:lnTo>
                  <a:lnTo>
                    <a:pt x="47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6"/>
            <p:cNvSpPr/>
            <p:nvPr/>
          </p:nvSpPr>
          <p:spPr>
            <a:xfrm>
              <a:off x="4215100" y="5840290"/>
              <a:ext cx="201121" cy="164194"/>
            </a:xfrm>
            <a:custGeom>
              <a:avLst/>
              <a:gdLst/>
              <a:ahLst/>
              <a:cxnLst/>
              <a:rect l="l" t="t" r="r" b="b"/>
              <a:pathLst>
                <a:path w="7527" h="6145" extrusionOk="0">
                  <a:moveTo>
                    <a:pt x="1" y="1"/>
                  </a:moveTo>
                  <a:lnTo>
                    <a:pt x="1" y="691"/>
                  </a:lnTo>
                  <a:lnTo>
                    <a:pt x="692" y="691"/>
                  </a:lnTo>
                  <a:lnTo>
                    <a:pt x="692" y="1358"/>
                  </a:lnTo>
                  <a:lnTo>
                    <a:pt x="1" y="1358"/>
                  </a:lnTo>
                  <a:lnTo>
                    <a:pt x="1" y="2049"/>
                  </a:lnTo>
                  <a:lnTo>
                    <a:pt x="692" y="2049"/>
                  </a:lnTo>
                  <a:lnTo>
                    <a:pt x="692" y="2739"/>
                  </a:lnTo>
                  <a:lnTo>
                    <a:pt x="1" y="2739"/>
                  </a:lnTo>
                  <a:lnTo>
                    <a:pt x="1" y="3406"/>
                  </a:lnTo>
                  <a:lnTo>
                    <a:pt x="692" y="3406"/>
                  </a:lnTo>
                  <a:lnTo>
                    <a:pt x="692" y="4097"/>
                  </a:lnTo>
                  <a:lnTo>
                    <a:pt x="1" y="4097"/>
                  </a:lnTo>
                  <a:lnTo>
                    <a:pt x="1" y="4787"/>
                  </a:lnTo>
                  <a:lnTo>
                    <a:pt x="692" y="4787"/>
                  </a:lnTo>
                  <a:lnTo>
                    <a:pt x="692" y="5478"/>
                  </a:lnTo>
                  <a:lnTo>
                    <a:pt x="1382" y="5478"/>
                  </a:lnTo>
                  <a:lnTo>
                    <a:pt x="1382" y="6145"/>
                  </a:lnTo>
                  <a:lnTo>
                    <a:pt x="2049" y="6145"/>
                  </a:lnTo>
                  <a:lnTo>
                    <a:pt x="2049" y="5478"/>
                  </a:lnTo>
                  <a:lnTo>
                    <a:pt x="2740" y="5478"/>
                  </a:lnTo>
                  <a:lnTo>
                    <a:pt x="2740" y="6145"/>
                  </a:lnTo>
                  <a:lnTo>
                    <a:pt x="3430" y="6145"/>
                  </a:lnTo>
                  <a:lnTo>
                    <a:pt x="3430" y="5478"/>
                  </a:lnTo>
                  <a:lnTo>
                    <a:pt x="4097" y="5478"/>
                  </a:lnTo>
                  <a:lnTo>
                    <a:pt x="4097" y="6145"/>
                  </a:lnTo>
                  <a:lnTo>
                    <a:pt x="4788" y="6145"/>
                  </a:lnTo>
                  <a:lnTo>
                    <a:pt x="4788" y="5478"/>
                  </a:lnTo>
                  <a:lnTo>
                    <a:pt x="5478" y="5478"/>
                  </a:lnTo>
                  <a:lnTo>
                    <a:pt x="5478" y="6145"/>
                  </a:lnTo>
                  <a:lnTo>
                    <a:pt x="6169" y="6145"/>
                  </a:lnTo>
                  <a:lnTo>
                    <a:pt x="6169" y="5478"/>
                  </a:lnTo>
                  <a:lnTo>
                    <a:pt x="6836" y="5478"/>
                  </a:lnTo>
                  <a:lnTo>
                    <a:pt x="6836" y="6145"/>
                  </a:lnTo>
                  <a:lnTo>
                    <a:pt x="7526" y="6145"/>
                  </a:lnTo>
                  <a:lnTo>
                    <a:pt x="7526" y="4787"/>
                  </a:lnTo>
                  <a:lnTo>
                    <a:pt x="1859" y="4787"/>
                  </a:lnTo>
                  <a:lnTo>
                    <a:pt x="3240" y="3406"/>
                  </a:lnTo>
                  <a:lnTo>
                    <a:pt x="4597" y="3406"/>
                  </a:lnTo>
                  <a:lnTo>
                    <a:pt x="6836" y="1168"/>
                  </a:lnTo>
                  <a:lnTo>
                    <a:pt x="6836" y="2073"/>
                  </a:lnTo>
                  <a:lnTo>
                    <a:pt x="7526" y="2073"/>
                  </a:lnTo>
                  <a:lnTo>
                    <a:pt x="7526" y="1"/>
                  </a:lnTo>
                  <a:lnTo>
                    <a:pt x="5478" y="1"/>
                  </a:lnTo>
                  <a:lnTo>
                    <a:pt x="5454" y="691"/>
                  </a:lnTo>
                  <a:lnTo>
                    <a:pt x="6359" y="691"/>
                  </a:lnTo>
                  <a:lnTo>
                    <a:pt x="4311" y="2739"/>
                  </a:lnTo>
                  <a:lnTo>
                    <a:pt x="2954" y="2739"/>
                  </a:lnTo>
                  <a:lnTo>
                    <a:pt x="1382" y="4311"/>
                  </a:lnTo>
                  <a:lnTo>
                    <a:pt x="1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66"/>
          <p:cNvGrpSpPr/>
          <p:nvPr/>
        </p:nvGrpSpPr>
        <p:grpSpPr>
          <a:xfrm>
            <a:off x="5741105" y="1383787"/>
            <a:ext cx="333439" cy="309418"/>
            <a:chOff x="6029281" y="5270165"/>
            <a:chExt cx="333439" cy="309418"/>
          </a:xfrm>
        </p:grpSpPr>
        <p:sp>
          <p:nvSpPr>
            <p:cNvPr id="2911" name="Google Shape;2911;p66"/>
            <p:cNvSpPr/>
            <p:nvPr/>
          </p:nvSpPr>
          <p:spPr>
            <a:xfrm>
              <a:off x="6146341" y="5398047"/>
              <a:ext cx="77034" cy="67495"/>
            </a:xfrm>
            <a:custGeom>
              <a:avLst/>
              <a:gdLst/>
              <a:ahLst/>
              <a:cxnLst/>
              <a:rect l="l" t="t" r="r" b="b"/>
              <a:pathLst>
                <a:path w="2883" h="2526" extrusionOk="0">
                  <a:moveTo>
                    <a:pt x="1930" y="691"/>
                  </a:moveTo>
                  <a:lnTo>
                    <a:pt x="2049" y="953"/>
                  </a:lnTo>
                  <a:lnTo>
                    <a:pt x="1430" y="1549"/>
                  </a:lnTo>
                  <a:lnTo>
                    <a:pt x="834" y="953"/>
                  </a:lnTo>
                  <a:lnTo>
                    <a:pt x="977" y="691"/>
                  </a:lnTo>
                  <a:close/>
                  <a:moveTo>
                    <a:pt x="549" y="1"/>
                  </a:moveTo>
                  <a:lnTo>
                    <a:pt x="1" y="1072"/>
                  </a:lnTo>
                  <a:lnTo>
                    <a:pt x="1430" y="2525"/>
                  </a:lnTo>
                  <a:lnTo>
                    <a:pt x="2882" y="1072"/>
                  </a:lnTo>
                  <a:lnTo>
                    <a:pt x="2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6"/>
            <p:cNvSpPr/>
            <p:nvPr/>
          </p:nvSpPr>
          <p:spPr>
            <a:xfrm>
              <a:off x="6029281" y="5270165"/>
              <a:ext cx="333439" cy="309418"/>
            </a:xfrm>
            <a:custGeom>
              <a:avLst/>
              <a:gdLst/>
              <a:ahLst/>
              <a:cxnLst/>
              <a:rect l="l" t="t" r="r" b="b"/>
              <a:pathLst>
                <a:path w="12479" h="11580" extrusionOk="0">
                  <a:moveTo>
                    <a:pt x="5477" y="691"/>
                  </a:moveTo>
                  <a:lnTo>
                    <a:pt x="5477" y="1381"/>
                  </a:lnTo>
                  <a:cubicBezTo>
                    <a:pt x="4668" y="1429"/>
                    <a:pt x="3906" y="1715"/>
                    <a:pt x="3239" y="2191"/>
                  </a:cubicBezTo>
                  <a:lnTo>
                    <a:pt x="3644" y="2739"/>
                  </a:lnTo>
                  <a:cubicBezTo>
                    <a:pt x="4299" y="2259"/>
                    <a:pt x="5041" y="2042"/>
                    <a:pt x="5773" y="2042"/>
                  </a:cubicBezTo>
                  <a:cubicBezTo>
                    <a:pt x="7618" y="2042"/>
                    <a:pt x="9396" y="3424"/>
                    <a:pt x="9550" y="5454"/>
                  </a:cubicBezTo>
                  <a:lnTo>
                    <a:pt x="8883" y="5454"/>
                  </a:lnTo>
                  <a:cubicBezTo>
                    <a:pt x="8811" y="5025"/>
                    <a:pt x="8692" y="4620"/>
                    <a:pt x="8454" y="4239"/>
                  </a:cubicBezTo>
                  <a:lnTo>
                    <a:pt x="7859" y="4596"/>
                  </a:lnTo>
                  <a:cubicBezTo>
                    <a:pt x="8921" y="6385"/>
                    <a:pt x="7429" y="8200"/>
                    <a:pt x="5791" y="8200"/>
                  </a:cubicBezTo>
                  <a:cubicBezTo>
                    <a:pt x="5226" y="8200"/>
                    <a:pt x="4644" y="7984"/>
                    <a:pt x="4144" y="7478"/>
                  </a:cubicBezTo>
                  <a:cubicBezTo>
                    <a:pt x="2511" y="5845"/>
                    <a:pt x="3902" y="3382"/>
                    <a:pt x="5791" y="3382"/>
                  </a:cubicBezTo>
                  <a:cubicBezTo>
                    <a:pt x="6188" y="3382"/>
                    <a:pt x="6608" y="3491"/>
                    <a:pt x="7025" y="3739"/>
                  </a:cubicBezTo>
                  <a:lnTo>
                    <a:pt x="7383" y="3144"/>
                  </a:lnTo>
                  <a:cubicBezTo>
                    <a:pt x="6883" y="2854"/>
                    <a:pt x="6350" y="2720"/>
                    <a:pt x="5830" y="2720"/>
                  </a:cubicBezTo>
                  <a:cubicBezTo>
                    <a:pt x="4341" y="2720"/>
                    <a:pt x="2957" y="3812"/>
                    <a:pt x="2763" y="5454"/>
                  </a:cubicBezTo>
                  <a:lnTo>
                    <a:pt x="2072" y="5454"/>
                  </a:lnTo>
                  <a:cubicBezTo>
                    <a:pt x="2120" y="4787"/>
                    <a:pt x="2358" y="4144"/>
                    <a:pt x="2739" y="3620"/>
                  </a:cubicBezTo>
                  <a:lnTo>
                    <a:pt x="2191" y="3215"/>
                  </a:lnTo>
                  <a:cubicBezTo>
                    <a:pt x="1715" y="3882"/>
                    <a:pt x="1453" y="4644"/>
                    <a:pt x="1381" y="5454"/>
                  </a:cubicBezTo>
                  <a:lnTo>
                    <a:pt x="691" y="5454"/>
                  </a:lnTo>
                  <a:cubicBezTo>
                    <a:pt x="881" y="2905"/>
                    <a:pt x="2905" y="857"/>
                    <a:pt x="5454" y="691"/>
                  </a:cubicBezTo>
                  <a:close/>
                  <a:moveTo>
                    <a:pt x="1381" y="6144"/>
                  </a:moveTo>
                  <a:cubicBezTo>
                    <a:pt x="1453" y="7073"/>
                    <a:pt x="1834" y="7978"/>
                    <a:pt x="2453" y="8692"/>
                  </a:cubicBezTo>
                  <a:lnTo>
                    <a:pt x="1953" y="9169"/>
                  </a:lnTo>
                  <a:cubicBezTo>
                    <a:pt x="1215" y="8335"/>
                    <a:pt x="786" y="7263"/>
                    <a:pt x="715" y="6144"/>
                  </a:cubicBezTo>
                  <a:close/>
                  <a:moveTo>
                    <a:pt x="2763" y="6144"/>
                  </a:moveTo>
                  <a:cubicBezTo>
                    <a:pt x="2929" y="7573"/>
                    <a:pt x="4049" y="8692"/>
                    <a:pt x="5477" y="8859"/>
                  </a:cubicBezTo>
                  <a:lnTo>
                    <a:pt x="5477" y="9550"/>
                  </a:lnTo>
                  <a:cubicBezTo>
                    <a:pt x="3668" y="9383"/>
                    <a:pt x="2239" y="7954"/>
                    <a:pt x="2072" y="6144"/>
                  </a:cubicBezTo>
                  <a:close/>
                  <a:moveTo>
                    <a:pt x="9550" y="6144"/>
                  </a:moveTo>
                  <a:cubicBezTo>
                    <a:pt x="9383" y="7954"/>
                    <a:pt x="7954" y="9383"/>
                    <a:pt x="6168" y="9550"/>
                  </a:cubicBezTo>
                  <a:lnTo>
                    <a:pt x="6168" y="8859"/>
                  </a:lnTo>
                  <a:cubicBezTo>
                    <a:pt x="7573" y="8692"/>
                    <a:pt x="8716" y="7573"/>
                    <a:pt x="8883" y="6144"/>
                  </a:cubicBezTo>
                  <a:close/>
                  <a:moveTo>
                    <a:pt x="2929" y="9169"/>
                  </a:moveTo>
                  <a:cubicBezTo>
                    <a:pt x="3644" y="9788"/>
                    <a:pt x="4525" y="10145"/>
                    <a:pt x="5477" y="10216"/>
                  </a:cubicBezTo>
                  <a:lnTo>
                    <a:pt x="5477" y="10907"/>
                  </a:lnTo>
                  <a:cubicBezTo>
                    <a:pt x="4358" y="10836"/>
                    <a:pt x="3286" y="10383"/>
                    <a:pt x="2453" y="9645"/>
                  </a:cubicBezTo>
                  <a:lnTo>
                    <a:pt x="2929" y="9169"/>
                  </a:lnTo>
                  <a:close/>
                  <a:moveTo>
                    <a:pt x="6168" y="691"/>
                  </a:moveTo>
                  <a:cubicBezTo>
                    <a:pt x="12479" y="1286"/>
                    <a:pt x="12479" y="10312"/>
                    <a:pt x="6168" y="10907"/>
                  </a:cubicBezTo>
                  <a:lnTo>
                    <a:pt x="6168" y="10216"/>
                  </a:lnTo>
                  <a:cubicBezTo>
                    <a:pt x="11598" y="9669"/>
                    <a:pt x="11574" y="1929"/>
                    <a:pt x="6168" y="1357"/>
                  </a:cubicBezTo>
                  <a:lnTo>
                    <a:pt x="6168" y="691"/>
                  </a:lnTo>
                  <a:close/>
                  <a:moveTo>
                    <a:pt x="5811" y="0"/>
                  </a:moveTo>
                  <a:cubicBezTo>
                    <a:pt x="2620" y="0"/>
                    <a:pt x="0" y="2596"/>
                    <a:pt x="24" y="5811"/>
                  </a:cubicBezTo>
                  <a:cubicBezTo>
                    <a:pt x="155" y="9657"/>
                    <a:pt x="2983" y="11580"/>
                    <a:pt x="5814" y="11580"/>
                  </a:cubicBezTo>
                  <a:cubicBezTo>
                    <a:pt x="8645" y="11580"/>
                    <a:pt x="11479" y="9657"/>
                    <a:pt x="11622" y="5811"/>
                  </a:cubicBezTo>
                  <a:cubicBezTo>
                    <a:pt x="11622" y="2596"/>
                    <a:pt x="9026" y="0"/>
                    <a:pt x="5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4" name="Google Shape;2914;p66"/>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6"/>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6">
            <a:hlinkClick r:id="rId3"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6">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6">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19" name="Google Shape;2919;p66"/>
          <p:cNvPicPr preferRelativeResize="0"/>
          <p:nvPr/>
        </p:nvPicPr>
        <p:blipFill>
          <a:blip r:embed="rId4">
            <a:alphaModFix/>
          </a:blip>
          <a:stretch>
            <a:fillRect/>
          </a:stretch>
        </p:blipFill>
        <p:spPr>
          <a:xfrm>
            <a:off x="7462727" y="-514375"/>
            <a:ext cx="2527512" cy="2681250"/>
          </a:xfrm>
          <a:prstGeom prst="rect">
            <a:avLst/>
          </a:prstGeom>
          <a:noFill/>
          <a:ln>
            <a:noFill/>
          </a:ln>
        </p:spPr>
      </p:pic>
      <p:sp>
        <p:nvSpPr>
          <p:cNvPr id="5" name="Subtitle 4">
            <a:extLst>
              <a:ext uri="{FF2B5EF4-FFF2-40B4-BE49-F238E27FC236}">
                <a16:creationId xmlns:a16="http://schemas.microsoft.com/office/drawing/2014/main" id="{88CF71F5-54F5-4DEF-9C5A-0EF01952C10B}"/>
              </a:ext>
            </a:extLst>
          </p:cNvPr>
          <p:cNvSpPr>
            <a:spLocks noGrp="1"/>
          </p:cNvSpPr>
          <p:nvPr>
            <p:ph type="subTitle" idx="3"/>
          </p:nvPr>
        </p:nvSpPr>
        <p:spPr>
          <a:xfrm>
            <a:off x="508716" y="2535803"/>
            <a:ext cx="3348508" cy="793386"/>
          </a:xfrm>
        </p:spPr>
        <p:txBody>
          <a:bodyPr/>
          <a:lstStyle/>
          <a:p>
            <a:r>
              <a:rPr lang="en-US" sz="1600" b="1" i="0" dirty="0">
                <a:solidFill>
                  <a:srgbClr val="FFFFFF"/>
                </a:solidFill>
                <a:effectLst/>
                <a:latin typeface="+mn-lt"/>
              </a:rPr>
              <a:t>Entertainment &amp; Content </a:t>
            </a:r>
          </a:p>
          <a:p>
            <a:r>
              <a:rPr lang="en-US" sz="1600" b="1" dirty="0">
                <a:solidFill>
                  <a:srgbClr val="FFFFFF"/>
                </a:solidFill>
                <a:latin typeface="+mn-lt"/>
              </a:rPr>
              <a:t>Recommendation:</a:t>
            </a:r>
          </a:p>
          <a:p>
            <a:endParaRPr lang="en-US" sz="1600" b="1" dirty="0">
              <a:solidFill>
                <a:srgbClr val="FFFFFF"/>
              </a:solidFill>
              <a:latin typeface="+mn-lt"/>
            </a:endParaRPr>
          </a:p>
        </p:txBody>
      </p:sp>
      <p:sp>
        <p:nvSpPr>
          <p:cNvPr id="57" name="Google Shape;2877;p66">
            <a:extLst>
              <a:ext uri="{FF2B5EF4-FFF2-40B4-BE49-F238E27FC236}">
                <a16:creationId xmlns:a16="http://schemas.microsoft.com/office/drawing/2014/main" id="{2C8A150D-C838-4BC4-AC9B-FB2758D0FDAA}"/>
              </a:ext>
            </a:extLst>
          </p:cNvPr>
          <p:cNvSpPr txBox="1">
            <a:spLocks/>
          </p:cNvSpPr>
          <p:nvPr/>
        </p:nvSpPr>
        <p:spPr>
          <a:xfrm>
            <a:off x="656825" y="3032137"/>
            <a:ext cx="3503053" cy="4966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1pPr>
            <a:lvl2pPr marL="914400" marR="0" lvl="1"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2pPr>
            <a:lvl3pPr marL="1371600" marR="0" lvl="2"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3pPr>
            <a:lvl4pPr marL="1828800" marR="0" lvl="3"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4pPr>
            <a:lvl5pPr marL="2286000" marR="0" lvl="4"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5pPr>
            <a:lvl6pPr marL="2743200" marR="0" lvl="5"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6pPr>
            <a:lvl7pPr marL="3200400" marR="0" lvl="6"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7pPr>
            <a:lvl8pPr marL="3657600" marR="0" lvl="7"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8pPr>
            <a:lvl9pPr marL="4114800" marR="0" lvl="8"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9pPr>
          </a:lstStyle>
          <a:p>
            <a:pPr marL="0" indent="0"/>
            <a:endParaRPr lang="en-US" sz="1200" dirty="0">
              <a:latin typeface="+mn-lt"/>
            </a:endParaRPr>
          </a:p>
          <a:p>
            <a:pPr marL="0" indent="0"/>
            <a:r>
              <a:rPr lang="en-US" sz="1200" dirty="0">
                <a:latin typeface="+mn-lt"/>
              </a:rPr>
              <a:t>Personalize content recommendations for streaming platforms, gaming, and digital media based on the estimated age and gender of users.</a:t>
            </a:r>
          </a:p>
        </p:txBody>
      </p:sp>
      <p:sp>
        <p:nvSpPr>
          <p:cNvPr id="67" name="Google Shape;2876;p66">
            <a:extLst>
              <a:ext uri="{FF2B5EF4-FFF2-40B4-BE49-F238E27FC236}">
                <a16:creationId xmlns:a16="http://schemas.microsoft.com/office/drawing/2014/main" id="{3A133EF5-E0EA-4E12-A9AE-786CA2F1B149}"/>
              </a:ext>
            </a:extLst>
          </p:cNvPr>
          <p:cNvSpPr txBox="1">
            <a:spLocks/>
          </p:cNvSpPr>
          <p:nvPr/>
        </p:nvSpPr>
        <p:spPr>
          <a:xfrm>
            <a:off x="4562642" y="1267661"/>
            <a:ext cx="3156078" cy="354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Bai Jamjuree"/>
              <a:buNone/>
              <a:defRPr sz="2100" b="0" i="0" u="none" strike="noStrike" cap="none">
                <a:solidFill>
                  <a:schemeClr val="lt1"/>
                </a:solidFill>
                <a:latin typeface="Aldrich"/>
                <a:ea typeface="Aldrich"/>
                <a:cs typeface="Aldrich"/>
                <a:sym typeface="Aldrich"/>
              </a:defRPr>
            </a:lvl1pPr>
            <a:lvl2pPr marL="914400" marR="0" lvl="1"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2pPr>
            <a:lvl3pPr marL="1371600" marR="0" lvl="2"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3pPr>
            <a:lvl4pPr marL="1828800" marR="0" lvl="3"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4pPr>
            <a:lvl5pPr marL="2286000" marR="0" lvl="4"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5pPr>
            <a:lvl6pPr marL="2743200" marR="0" lvl="5"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6pPr>
            <a:lvl7pPr marL="3200400" marR="0" lvl="6"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7pPr>
            <a:lvl8pPr marL="3657600" marR="0" lvl="7"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8pPr>
            <a:lvl9pPr marL="4114800" marR="0" lvl="8"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9pPr>
          </a:lstStyle>
          <a:p>
            <a:pPr marL="0" indent="0">
              <a:spcAft>
                <a:spcPts val="1200"/>
              </a:spcAft>
            </a:pPr>
            <a:r>
              <a:rPr lang="en-US" sz="1600" b="1" dirty="0">
                <a:latin typeface="+mn-lt"/>
              </a:rPr>
              <a:t>Security and Access Control:</a:t>
            </a:r>
            <a:endParaRPr lang="en-US" sz="1600" dirty="0">
              <a:latin typeface="+mn-lt"/>
            </a:endParaRPr>
          </a:p>
        </p:txBody>
      </p:sp>
      <p:sp>
        <p:nvSpPr>
          <p:cNvPr id="68" name="Google Shape;2877;p66">
            <a:extLst>
              <a:ext uri="{FF2B5EF4-FFF2-40B4-BE49-F238E27FC236}">
                <a16:creationId xmlns:a16="http://schemas.microsoft.com/office/drawing/2014/main" id="{7367243E-3EAF-46E0-9B6B-65C2ACAEDC0C}"/>
              </a:ext>
            </a:extLst>
          </p:cNvPr>
          <p:cNvSpPr txBox="1">
            <a:spLocks/>
          </p:cNvSpPr>
          <p:nvPr/>
        </p:nvSpPr>
        <p:spPr>
          <a:xfrm>
            <a:off x="4570550" y="1370785"/>
            <a:ext cx="3503586" cy="4970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1pPr>
            <a:lvl2pPr marL="914400" marR="0" lvl="1"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2pPr>
            <a:lvl3pPr marL="1371600" marR="0" lvl="2"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3pPr>
            <a:lvl4pPr marL="1828800" marR="0" lvl="3"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4pPr>
            <a:lvl5pPr marL="2286000" marR="0" lvl="4"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5pPr>
            <a:lvl6pPr marL="2743200" marR="0" lvl="5"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6pPr>
            <a:lvl7pPr marL="3200400" marR="0" lvl="6"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7pPr>
            <a:lvl8pPr marL="3657600" marR="0" lvl="7"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8pPr>
            <a:lvl9pPr marL="4114800" marR="0" lvl="8"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9pPr>
          </a:lstStyle>
          <a:p>
            <a:pPr marL="0" indent="0"/>
            <a:r>
              <a:rPr lang="en-US" sz="1200" dirty="0">
                <a:latin typeface="+mn-lt"/>
              </a:rPr>
              <a:t>Implement age and gender-based access controls in secure environments, such as casinos, bars, or age-restricted facilities.​</a:t>
            </a:r>
          </a:p>
          <a:p>
            <a:pPr marL="0" indent="0"/>
            <a:endParaRPr lang="en-US" sz="1200" dirty="0">
              <a:latin typeface="+mn-lt"/>
            </a:endParaRPr>
          </a:p>
          <a:p>
            <a:pPr marL="0" indent="0"/>
            <a:r>
              <a:rPr lang="en-US" sz="1200" dirty="0">
                <a:latin typeface="+mn-lt"/>
              </a:rPr>
              <a:t>​</a:t>
            </a:r>
          </a:p>
        </p:txBody>
      </p:sp>
      <p:sp>
        <p:nvSpPr>
          <p:cNvPr id="69" name="Subtitle 4">
            <a:extLst>
              <a:ext uri="{FF2B5EF4-FFF2-40B4-BE49-F238E27FC236}">
                <a16:creationId xmlns:a16="http://schemas.microsoft.com/office/drawing/2014/main" id="{F3F2CBA3-CC83-41DD-ACD2-50F6FCBF39AC}"/>
              </a:ext>
            </a:extLst>
          </p:cNvPr>
          <p:cNvSpPr txBox="1">
            <a:spLocks/>
          </p:cNvSpPr>
          <p:nvPr/>
        </p:nvSpPr>
        <p:spPr>
          <a:xfrm>
            <a:off x="4408836" y="2559416"/>
            <a:ext cx="3511669" cy="7933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Bai Jamjuree"/>
              <a:buNone/>
              <a:defRPr sz="2100" b="0" i="0" u="none" strike="noStrike" cap="none">
                <a:solidFill>
                  <a:schemeClr val="lt1"/>
                </a:solidFill>
                <a:latin typeface="Aldrich"/>
                <a:ea typeface="Aldrich"/>
                <a:cs typeface="Aldrich"/>
                <a:sym typeface="Aldrich"/>
              </a:defRPr>
            </a:lvl1pPr>
            <a:lvl2pPr marL="914400" marR="0" lvl="1"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2pPr>
            <a:lvl3pPr marL="1371600" marR="0" lvl="2"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3pPr>
            <a:lvl4pPr marL="1828800" marR="0" lvl="3"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4pPr>
            <a:lvl5pPr marL="2286000" marR="0" lvl="4"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5pPr>
            <a:lvl6pPr marL="2743200" marR="0" lvl="5"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6pPr>
            <a:lvl7pPr marL="3200400" marR="0" lvl="6"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7pPr>
            <a:lvl8pPr marL="3657600" marR="0" lvl="7"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8pPr>
            <a:lvl9pPr marL="4114800" marR="0" lvl="8"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9pPr>
          </a:lstStyle>
          <a:p>
            <a:r>
              <a:rPr lang="en-US" sz="1600" b="1" dirty="0">
                <a:solidFill>
                  <a:srgbClr val="FFFFFF"/>
                </a:solidFill>
                <a:latin typeface="+mn-lt"/>
              </a:rPr>
              <a:t>Hospitality &amp; Customer </a:t>
            </a:r>
          </a:p>
          <a:p>
            <a:r>
              <a:rPr lang="en-US" sz="1600" b="1" dirty="0">
                <a:solidFill>
                  <a:srgbClr val="FFFFFF"/>
                </a:solidFill>
                <a:latin typeface="+mn-lt"/>
              </a:rPr>
              <a:t>Service:</a:t>
            </a:r>
          </a:p>
        </p:txBody>
      </p:sp>
      <p:sp>
        <p:nvSpPr>
          <p:cNvPr id="70" name="Google Shape;2877;p66">
            <a:extLst>
              <a:ext uri="{FF2B5EF4-FFF2-40B4-BE49-F238E27FC236}">
                <a16:creationId xmlns:a16="http://schemas.microsoft.com/office/drawing/2014/main" id="{BFB6460E-7480-423B-93A7-82612FD3E960}"/>
              </a:ext>
            </a:extLst>
          </p:cNvPr>
          <p:cNvSpPr txBox="1">
            <a:spLocks/>
          </p:cNvSpPr>
          <p:nvPr/>
        </p:nvSpPr>
        <p:spPr>
          <a:xfrm>
            <a:off x="4544079" y="3036439"/>
            <a:ext cx="3503050" cy="4837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1pPr>
            <a:lvl2pPr marL="914400" marR="0" lvl="1"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2pPr>
            <a:lvl3pPr marL="1371600" marR="0" lvl="2"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3pPr>
            <a:lvl4pPr marL="1828800" marR="0" lvl="3"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4pPr>
            <a:lvl5pPr marL="2286000" marR="0" lvl="4"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5pPr>
            <a:lvl6pPr marL="2743200" marR="0" lvl="5"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6pPr>
            <a:lvl7pPr marL="3200400" marR="0" lvl="6"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7pPr>
            <a:lvl8pPr marL="3657600" marR="0" lvl="7"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8pPr>
            <a:lvl9pPr marL="4114800" marR="0" lvl="8" indent="-317500" algn="ctr" rtl="0">
              <a:lnSpc>
                <a:spcPct val="115000"/>
              </a:lnSpc>
              <a:spcBef>
                <a:spcPts val="0"/>
              </a:spcBef>
              <a:spcAft>
                <a:spcPts val="0"/>
              </a:spcAft>
              <a:buClr>
                <a:schemeClr val="lt1"/>
              </a:buClr>
              <a:buSzPts val="1400"/>
              <a:buFont typeface="Bai Jamjuree"/>
              <a:buNone/>
              <a:defRPr sz="1400" b="0" i="0" u="none" strike="noStrike" cap="none">
                <a:solidFill>
                  <a:schemeClr val="lt1"/>
                </a:solidFill>
                <a:latin typeface="Bai Jamjuree"/>
                <a:ea typeface="Bai Jamjuree"/>
                <a:cs typeface="Bai Jamjuree"/>
                <a:sym typeface="Bai Jamjuree"/>
              </a:defRPr>
            </a:lvl9pPr>
          </a:lstStyle>
          <a:p>
            <a:pPr marL="0" indent="0"/>
            <a:endParaRPr lang="en-US" sz="1200" dirty="0">
              <a:latin typeface="+mn-lt"/>
            </a:endParaRPr>
          </a:p>
          <a:p>
            <a:pPr marL="0" indent="0"/>
            <a:r>
              <a:rPr lang="en-US" sz="1200" dirty="0">
                <a:latin typeface="+mn-lt"/>
              </a:rPr>
              <a:t>Personalize guest experiences in hotels and resorts by understanding the age and gender of visitors.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19"/>
                                        </p:tgtEl>
                                        <p:attrNameLst>
                                          <p:attrName>style.visibility</p:attrName>
                                        </p:attrNameLst>
                                      </p:cBhvr>
                                      <p:to>
                                        <p:strVal val="visible"/>
                                      </p:to>
                                    </p:set>
                                    <p:animEffect transition="in" filter="fade">
                                      <p:cBhvr>
                                        <p:cTn id="7" dur="1000"/>
                                        <p:tgtEl>
                                          <p:spTgt spid="2919"/>
                                        </p:tgtEl>
                                      </p:cBhvr>
                                    </p:animEffect>
                                  </p:childTnLst>
                                </p:cTn>
                              </p:par>
                              <p:par>
                                <p:cTn id="8" presetID="2" presetClass="entr" presetSubtype="8" fill="hold" nodeType="withEffect">
                                  <p:stCondLst>
                                    <p:cond delay="0"/>
                                  </p:stCondLst>
                                  <p:childTnLst>
                                    <p:set>
                                      <p:cBhvr>
                                        <p:cTn id="9" dur="1" fill="hold">
                                          <p:stCondLst>
                                            <p:cond delay="0"/>
                                          </p:stCondLst>
                                        </p:cTn>
                                        <p:tgtEl>
                                          <p:spTgt spid="2875"/>
                                        </p:tgtEl>
                                        <p:attrNameLst>
                                          <p:attrName>style.visibility</p:attrName>
                                        </p:attrNameLst>
                                      </p:cBhvr>
                                      <p:to>
                                        <p:strVal val="visible"/>
                                      </p:to>
                                    </p:set>
                                    <p:anim calcmode="lin" valueType="num">
                                      <p:cBhvr additive="base">
                                        <p:cTn id="10" dur="1000"/>
                                        <p:tgtEl>
                                          <p:spTgt spid="2875"/>
                                        </p:tgtEl>
                                        <p:attrNameLst>
                                          <p:attrName>ppt_x</p:attrName>
                                        </p:attrNameLst>
                                      </p:cBhvr>
                                      <p:tavLst>
                                        <p:tav tm="0">
                                          <p:val>
                                            <p:strVal val="#ppt_x-1"/>
                                          </p:val>
                                        </p:tav>
                                        <p:tav tm="100000">
                                          <p:val>
                                            <p:strVal val="#ppt_x"/>
                                          </p:val>
                                        </p:tav>
                                      </p:tavLst>
                                    </p:anim>
                                  </p:childTnLst>
                                </p:cTn>
                              </p:par>
                              <p:par>
                                <p:cTn id="11" presetID="10" presetClass="entr" presetSubtype="0" fill="hold" nodeType="withEffect">
                                  <p:stCondLst>
                                    <p:cond delay="0"/>
                                  </p:stCondLst>
                                  <p:childTnLst>
                                    <p:set>
                                      <p:cBhvr>
                                        <p:cTn id="12" dur="1" fill="hold">
                                          <p:stCondLst>
                                            <p:cond delay="0"/>
                                          </p:stCondLst>
                                        </p:cTn>
                                        <p:tgtEl>
                                          <p:spTgt spid="2876"/>
                                        </p:tgtEl>
                                        <p:attrNameLst>
                                          <p:attrName>style.visibility</p:attrName>
                                        </p:attrNameLst>
                                      </p:cBhvr>
                                      <p:to>
                                        <p:strVal val="visible"/>
                                      </p:to>
                                    </p:set>
                                    <p:animEffect transition="in" filter="fade">
                                      <p:cBhvr>
                                        <p:cTn id="13" dur="1000"/>
                                        <p:tgtEl>
                                          <p:spTgt spid="2876"/>
                                        </p:tgtEl>
                                      </p:cBhvr>
                                    </p:animEffect>
                                  </p:childTnLst>
                                </p:cTn>
                              </p:par>
                              <p:par>
                                <p:cTn id="14" presetID="10" presetClass="entr" presetSubtype="0" fill="hold" nodeType="withEffect">
                                  <p:stCondLst>
                                    <p:cond delay="0"/>
                                  </p:stCondLst>
                                  <p:childTnLst>
                                    <p:set>
                                      <p:cBhvr>
                                        <p:cTn id="15" dur="1" fill="hold">
                                          <p:stCondLst>
                                            <p:cond delay="0"/>
                                          </p:stCondLst>
                                        </p:cTn>
                                        <p:tgtEl>
                                          <p:spTgt spid="2877"/>
                                        </p:tgtEl>
                                        <p:attrNameLst>
                                          <p:attrName>style.visibility</p:attrName>
                                        </p:attrNameLst>
                                      </p:cBhvr>
                                      <p:to>
                                        <p:strVal val="visible"/>
                                      </p:to>
                                    </p:set>
                                    <p:animEffect transition="in" filter="fade">
                                      <p:cBhvr>
                                        <p:cTn id="16" dur="1000"/>
                                        <p:tgtEl>
                                          <p:spTgt spid="2877"/>
                                        </p:tgtEl>
                                      </p:cBhvr>
                                    </p:animEffect>
                                  </p:childTnLst>
                                </p:cTn>
                              </p:par>
                              <p:par>
                                <p:cTn id="17" presetID="10" presetClass="entr" presetSubtype="0" fill="hold" nodeType="withEffect">
                                  <p:stCondLst>
                                    <p:cond delay="0"/>
                                  </p:stCondLst>
                                  <p:childTnLst>
                                    <p:set>
                                      <p:cBhvr>
                                        <p:cTn id="18" dur="1" fill="hold">
                                          <p:stCondLst>
                                            <p:cond delay="0"/>
                                          </p:stCondLst>
                                        </p:cTn>
                                        <p:tgtEl>
                                          <p:spTgt spid="2882"/>
                                        </p:tgtEl>
                                        <p:attrNameLst>
                                          <p:attrName>style.visibility</p:attrName>
                                        </p:attrNameLst>
                                      </p:cBhvr>
                                      <p:to>
                                        <p:strVal val="visible"/>
                                      </p:to>
                                    </p:set>
                                    <p:animEffect transition="in" filter="fade">
                                      <p:cBhvr>
                                        <p:cTn id="19" dur="1000"/>
                                        <p:tgtEl>
                                          <p:spTgt spid="2882"/>
                                        </p:tgtEl>
                                      </p:cBhvr>
                                    </p:animEffect>
                                  </p:childTnLst>
                                </p:cTn>
                              </p:par>
                              <p:par>
                                <p:cTn id="20" presetID="10" presetClass="entr" presetSubtype="0" fill="hold" nodeType="withEffect">
                                  <p:stCondLst>
                                    <p:cond delay="0"/>
                                  </p:stCondLst>
                                  <p:childTnLst>
                                    <p:set>
                                      <p:cBhvr>
                                        <p:cTn id="21" dur="1" fill="hold">
                                          <p:stCondLst>
                                            <p:cond delay="0"/>
                                          </p:stCondLst>
                                        </p:cTn>
                                        <p:tgtEl>
                                          <p:spTgt spid="2900"/>
                                        </p:tgtEl>
                                        <p:attrNameLst>
                                          <p:attrName>style.visibility</p:attrName>
                                        </p:attrNameLst>
                                      </p:cBhvr>
                                      <p:to>
                                        <p:strVal val="visible"/>
                                      </p:to>
                                    </p:set>
                                    <p:animEffect transition="in" filter="fade">
                                      <p:cBhvr>
                                        <p:cTn id="22" dur="1000"/>
                                        <p:tgtEl>
                                          <p:spTgt spid="2900"/>
                                        </p:tgtEl>
                                      </p:cBhvr>
                                    </p:animEffect>
                                  </p:childTnLst>
                                </p:cTn>
                              </p:par>
                              <p:par>
                                <p:cTn id="23" presetID="10" presetClass="entr" presetSubtype="0" fill="hold" nodeType="withEffect">
                                  <p:stCondLst>
                                    <p:cond delay="0"/>
                                  </p:stCondLst>
                                  <p:childTnLst>
                                    <p:set>
                                      <p:cBhvr>
                                        <p:cTn id="24" dur="1" fill="hold">
                                          <p:stCondLst>
                                            <p:cond delay="0"/>
                                          </p:stCondLst>
                                        </p:cTn>
                                        <p:tgtEl>
                                          <p:spTgt spid="2910"/>
                                        </p:tgtEl>
                                        <p:attrNameLst>
                                          <p:attrName>style.visibility</p:attrName>
                                        </p:attrNameLst>
                                      </p:cBhvr>
                                      <p:to>
                                        <p:strVal val="visible"/>
                                      </p:to>
                                    </p:set>
                                    <p:animEffect transition="in" filter="fade">
                                      <p:cBhvr>
                                        <p:cTn id="25" dur="1000"/>
                                        <p:tgtEl>
                                          <p:spTgt spid="2910"/>
                                        </p:tgtEl>
                                      </p:cBhvr>
                                    </p:animEffect>
                                  </p:childTnLst>
                                </p:cTn>
                              </p:par>
                              <p:par>
                                <p:cTn id="26" presetID="10" presetClass="entr" presetSubtype="0" fill="hold" nodeType="withEffect">
                                  <p:stCondLst>
                                    <p:cond delay="0"/>
                                  </p:stCondLst>
                                  <p:childTnLst>
                                    <p:set>
                                      <p:cBhvr>
                                        <p:cTn id="27" dur="1" fill="hold">
                                          <p:stCondLst>
                                            <p:cond delay="0"/>
                                          </p:stCondLst>
                                        </p:cTn>
                                        <p:tgtEl>
                                          <p:spTgt spid="2914"/>
                                        </p:tgtEl>
                                        <p:attrNameLst>
                                          <p:attrName>style.visibility</p:attrName>
                                        </p:attrNameLst>
                                      </p:cBhvr>
                                      <p:to>
                                        <p:strVal val="visible"/>
                                      </p:to>
                                    </p:set>
                                    <p:animEffect transition="in" filter="fade">
                                      <p:cBhvr>
                                        <p:cTn id="28" dur="1000"/>
                                        <p:tgtEl>
                                          <p:spTgt spid="2914"/>
                                        </p:tgtEl>
                                      </p:cBhvr>
                                    </p:animEffect>
                                  </p:childTnLst>
                                </p:cTn>
                              </p:par>
                              <p:par>
                                <p:cTn id="29" presetID="10" presetClass="entr" presetSubtype="0" fill="hold" nodeType="withEffect">
                                  <p:stCondLst>
                                    <p:cond delay="0"/>
                                  </p:stCondLst>
                                  <p:childTnLst>
                                    <p:set>
                                      <p:cBhvr>
                                        <p:cTn id="30" dur="1" fill="hold">
                                          <p:stCondLst>
                                            <p:cond delay="0"/>
                                          </p:stCondLst>
                                        </p:cTn>
                                        <p:tgtEl>
                                          <p:spTgt spid="2915"/>
                                        </p:tgtEl>
                                        <p:attrNameLst>
                                          <p:attrName>style.visibility</p:attrName>
                                        </p:attrNameLst>
                                      </p:cBhvr>
                                      <p:to>
                                        <p:strVal val="visible"/>
                                      </p:to>
                                    </p:set>
                                    <p:animEffect transition="in" filter="fade">
                                      <p:cBhvr>
                                        <p:cTn id="31" dur="1000"/>
                                        <p:tgtEl>
                                          <p:spTgt spid="2915"/>
                                        </p:tgtEl>
                                      </p:cBhvr>
                                    </p:animEffect>
                                  </p:childTnLst>
                                </p:cTn>
                              </p:par>
                              <p:par>
                                <p:cTn id="32" presetID="10" presetClass="entr" presetSubtype="0" fill="hold" nodeType="withEffect">
                                  <p:stCondLst>
                                    <p:cond delay="0"/>
                                  </p:stCondLst>
                                  <p:childTnLst>
                                    <p:set>
                                      <p:cBhvr>
                                        <p:cTn id="33" dur="1" fill="hold">
                                          <p:stCondLst>
                                            <p:cond delay="0"/>
                                          </p:stCondLst>
                                        </p:cTn>
                                        <p:tgtEl>
                                          <p:spTgt spid="2916"/>
                                        </p:tgtEl>
                                        <p:attrNameLst>
                                          <p:attrName>style.visibility</p:attrName>
                                        </p:attrNameLst>
                                      </p:cBhvr>
                                      <p:to>
                                        <p:strVal val="visible"/>
                                      </p:to>
                                    </p:set>
                                    <p:animEffect transition="in" filter="fade">
                                      <p:cBhvr>
                                        <p:cTn id="34" dur="1000"/>
                                        <p:tgtEl>
                                          <p:spTgt spid="2916"/>
                                        </p:tgtEl>
                                      </p:cBhvr>
                                    </p:animEffect>
                                  </p:childTnLst>
                                </p:cTn>
                              </p:par>
                              <p:par>
                                <p:cTn id="35" presetID="10" presetClass="entr" presetSubtype="0" fill="hold" nodeType="withEffect">
                                  <p:stCondLst>
                                    <p:cond delay="0"/>
                                  </p:stCondLst>
                                  <p:childTnLst>
                                    <p:set>
                                      <p:cBhvr>
                                        <p:cTn id="36" dur="1" fill="hold">
                                          <p:stCondLst>
                                            <p:cond delay="0"/>
                                          </p:stCondLst>
                                        </p:cTn>
                                        <p:tgtEl>
                                          <p:spTgt spid="2917"/>
                                        </p:tgtEl>
                                        <p:attrNameLst>
                                          <p:attrName>style.visibility</p:attrName>
                                        </p:attrNameLst>
                                      </p:cBhvr>
                                      <p:to>
                                        <p:strVal val="visible"/>
                                      </p:to>
                                    </p:set>
                                    <p:animEffect transition="in" filter="fade">
                                      <p:cBhvr>
                                        <p:cTn id="37" dur="1000"/>
                                        <p:tgtEl>
                                          <p:spTgt spid="2917"/>
                                        </p:tgtEl>
                                      </p:cBhvr>
                                    </p:animEffect>
                                  </p:childTnLst>
                                </p:cTn>
                              </p:par>
                              <p:par>
                                <p:cTn id="38" presetID="10" presetClass="entr" presetSubtype="0" fill="hold" nodeType="withEffect">
                                  <p:stCondLst>
                                    <p:cond delay="0"/>
                                  </p:stCondLst>
                                  <p:childTnLst>
                                    <p:set>
                                      <p:cBhvr>
                                        <p:cTn id="39" dur="1" fill="hold">
                                          <p:stCondLst>
                                            <p:cond delay="0"/>
                                          </p:stCondLst>
                                        </p:cTn>
                                        <p:tgtEl>
                                          <p:spTgt spid="2918"/>
                                        </p:tgtEl>
                                        <p:attrNameLst>
                                          <p:attrName>style.visibility</p:attrName>
                                        </p:attrNameLst>
                                      </p:cBhvr>
                                      <p:to>
                                        <p:strVal val="visible"/>
                                      </p:to>
                                    </p:set>
                                    <p:animEffect transition="in" filter="fade">
                                      <p:cBhvr>
                                        <p:cTn id="40" dur="1000"/>
                                        <p:tgtEl>
                                          <p:spTgt spid="2918"/>
                                        </p:tgtEl>
                                      </p:cBhvr>
                                    </p:animEffect>
                                  </p:childTnLst>
                                </p:cTn>
                              </p:par>
                              <p:par>
                                <p:cTn id="41" presetID="10" presetClass="entr" presetSubtype="0" fill="hold" nodeType="withEffect">
                                  <p:stCondLst>
                                    <p:cond delay="0"/>
                                  </p:stCondLst>
                                  <p:childTnLst>
                                    <p:set>
                                      <p:cBhvr>
                                        <p:cTn id="42" dur="1" fill="hold">
                                          <p:stCondLst>
                                            <p:cond delay="0"/>
                                          </p:stCondLst>
                                        </p:cTn>
                                        <p:tgtEl>
                                          <p:spTgt spid="57"/>
                                        </p:tgtEl>
                                        <p:attrNameLst>
                                          <p:attrName>style.visibility</p:attrName>
                                        </p:attrNameLst>
                                      </p:cBhvr>
                                      <p:to>
                                        <p:strVal val="visible"/>
                                      </p:to>
                                    </p:set>
                                    <p:animEffect transition="in" filter="fade">
                                      <p:cBhvr>
                                        <p:cTn id="43" dur="1000"/>
                                        <p:tgtEl>
                                          <p:spTgt spid="57"/>
                                        </p:tgtEl>
                                      </p:cBhvr>
                                    </p:animEffect>
                                  </p:childTnLst>
                                </p:cTn>
                              </p:par>
                              <p:par>
                                <p:cTn id="44" presetID="10" presetClass="entr" presetSubtype="0" fill="hold" nodeType="withEffect">
                                  <p:stCondLst>
                                    <p:cond delay="0"/>
                                  </p:stCondLst>
                                  <p:childTnLst>
                                    <p:set>
                                      <p:cBhvr>
                                        <p:cTn id="45" dur="1" fill="hold">
                                          <p:stCondLst>
                                            <p:cond delay="0"/>
                                          </p:stCondLst>
                                        </p:cTn>
                                        <p:tgtEl>
                                          <p:spTgt spid="67"/>
                                        </p:tgtEl>
                                        <p:attrNameLst>
                                          <p:attrName>style.visibility</p:attrName>
                                        </p:attrNameLst>
                                      </p:cBhvr>
                                      <p:to>
                                        <p:strVal val="visible"/>
                                      </p:to>
                                    </p:set>
                                    <p:animEffect transition="in" filter="fade">
                                      <p:cBhvr>
                                        <p:cTn id="46" dur="1000"/>
                                        <p:tgtEl>
                                          <p:spTgt spid="67"/>
                                        </p:tgtEl>
                                      </p:cBhvr>
                                    </p:animEffect>
                                  </p:childTnLst>
                                </p:cTn>
                              </p:par>
                              <p:par>
                                <p:cTn id="47" presetID="10" presetClass="entr" presetSubtype="0" fill="hold" nodeType="withEffect">
                                  <p:stCondLst>
                                    <p:cond delay="0"/>
                                  </p:stCondLst>
                                  <p:childTnLst>
                                    <p:set>
                                      <p:cBhvr>
                                        <p:cTn id="48" dur="1" fill="hold">
                                          <p:stCondLst>
                                            <p:cond delay="0"/>
                                          </p:stCondLst>
                                        </p:cTn>
                                        <p:tgtEl>
                                          <p:spTgt spid="68"/>
                                        </p:tgtEl>
                                        <p:attrNameLst>
                                          <p:attrName>style.visibility</p:attrName>
                                        </p:attrNameLst>
                                      </p:cBhvr>
                                      <p:to>
                                        <p:strVal val="visible"/>
                                      </p:to>
                                    </p:set>
                                    <p:animEffect transition="in" filter="fade">
                                      <p:cBhvr>
                                        <p:cTn id="49" dur="1000"/>
                                        <p:tgtEl>
                                          <p:spTgt spid="68"/>
                                        </p:tgtEl>
                                      </p:cBhvr>
                                    </p:animEffect>
                                  </p:childTnLst>
                                </p:cTn>
                              </p:par>
                              <p:par>
                                <p:cTn id="50" presetID="10" presetClass="entr" presetSubtype="0" fill="hold" nodeType="withEffect">
                                  <p:stCondLst>
                                    <p:cond delay="0"/>
                                  </p:stCondLst>
                                  <p:childTnLst>
                                    <p:set>
                                      <p:cBhvr>
                                        <p:cTn id="51" dur="1" fill="hold">
                                          <p:stCondLst>
                                            <p:cond delay="0"/>
                                          </p:stCondLst>
                                        </p:cTn>
                                        <p:tgtEl>
                                          <p:spTgt spid="70"/>
                                        </p:tgtEl>
                                        <p:attrNameLst>
                                          <p:attrName>style.visibility</p:attrName>
                                        </p:attrNameLst>
                                      </p:cBhvr>
                                      <p:to>
                                        <p:strVal val="visible"/>
                                      </p:to>
                                    </p:set>
                                    <p:animEffect transition="in" filter="fade">
                                      <p:cBhvr>
                                        <p:cTn id="52"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703894" y="265645"/>
            <a:ext cx="6453896" cy="4161630"/>
          </a:xfrm>
          <a:prstGeom prst="rect">
            <a:avLst/>
          </a:prstGeom>
          <a:noFill/>
        </p:spPr>
        <p:txBody>
          <a:bodyPr wrap="square">
            <a:spAutoFit/>
          </a:bodyPr>
          <a:lstStyle/>
          <a:p>
            <a:pPr algn="l" rtl="0" fontAlgn="base"/>
            <a:r>
              <a:rPr lang="en-US" sz="2400" b="1" u="sng" dirty="0">
                <a:solidFill>
                  <a:srgbClr val="FFFFFF"/>
                </a:solidFill>
                <a:latin typeface="+mn-lt"/>
              </a:rPr>
              <a:t>Data:</a:t>
            </a:r>
            <a:r>
              <a:rPr lang="en-US" sz="2400" b="0" i="0" dirty="0">
                <a:solidFill>
                  <a:srgbClr val="FFFFFF"/>
                </a:solidFill>
                <a:effectLst/>
                <a:latin typeface="+mn-lt"/>
              </a:rPr>
              <a:t>​​</a:t>
            </a:r>
          </a:p>
          <a:p>
            <a:pPr algn="l" rtl="0" fontAlgn="base"/>
            <a:endParaRPr lang="en-US" sz="1600" b="0" i="0" dirty="0">
              <a:solidFill>
                <a:srgbClr val="FFFFFF"/>
              </a:solidFill>
              <a:effectLst/>
              <a:latin typeface="+mn-lt"/>
            </a:endParaRPr>
          </a:p>
          <a:p>
            <a:pPr algn="l" rtl="0" fontAlgn="base"/>
            <a:r>
              <a:rPr lang="en-US" sz="1600" b="0" i="0" u="none" strike="noStrike" dirty="0">
                <a:solidFill>
                  <a:srgbClr val="FFFFFF"/>
                </a:solidFill>
                <a:effectLst/>
                <a:latin typeface="+mn-lt"/>
              </a:rPr>
              <a:t>For this python project, we will use the </a:t>
            </a:r>
            <a:r>
              <a:rPr lang="en-US" sz="1600" b="0" i="0" u="none" strike="noStrike" dirty="0" err="1">
                <a:solidFill>
                  <a:srgbClr val="FFFFFF"/>
                </a:solidFill>
                <a:effectLst/>
                <a:latin typeface="+mn-lt"/>
              </a:rPr>
              <a:t>Adience</a:t>
            </a:r>
            <a:r>
              <a:rPr lang="en-US" sz="1600" b="0" i="0" u="none" strike="noStrike" dirty="0">
                <a:solidFill>
                  <a:srgbClr val="FFFFFF"/>
                </a:solidFill>
                <a:effectLst/>
                <a:latin typeface="+mn-lt"/>
              </a:rPr>
              <a:t> dataset; the dataset is available in the public domain Kaggle. Please find the below link</a:t>
            </a:r>
            <a:r>
              <a:rPr lang="en-US" sz="1600" b="0" i="0" dirty="0">
                <a:solidFill>
                  <a:srgbClr val="FFFFFF"/>
                </a:solidFill>
                <a:effectLst/>
                <a:latin typeface="+mn-lt"/>
              </a:rPr>
              <a:t>​</a:t>
            </a:r>
          </a:p>
          <a:p>
            <a:pPr algn="l" rtl="0" fontAlgn="base"/>
            <a:r>
              <a:rPr lang="en-US" sz="1600" b="0" i="0" dirty="0">
                <a:solidFill>
                  <a:srgbClr val="FFFFFF"/>
                </a:solidFill>
                <a:effectLst/>
                <a:latin typeface="+mn-lt"/>
              </a:rPr>
              <a:t>​</a:t>
            </a:r>
          </a:p>
          <a:p>
            <a:pPr algn="l" rtl="0" fontAlgn="base"/>
            <a:r>
              <a:rPr lang="en-US" sz="1600" b="0" i="0" u="sng" dirty="0">
                <a:solidFill>
                  <a:srgbClr val="FFFFFF"/>
                </a:solidFill>
                <a:effectLst/>
                <a:latin typeface="+mn-lt"/>
              </a:rPr>
              <a:t>https://www.kaggle.com/datasets/ttungl/adience-benchmark-gender-and-age-classification/data</a:t>
            </a:r>
            <a:r>
              <a:rPr lang="en-US" sz="1600" b="0" i="0" dirty="0">
                <a:solidFill>
                  <a:srgbClr val="FFFFFF"/>
                </a:solidFill>
                <a:effectLst/>
                <a:latin typeface="+mn-lt"/>
              </a:rPr>
              <a:t>​</a:t>
            </a:r>
          </a:p>
          <a:p>
            <a:pPr algn="l" rtl="0" fontAlgn="base"/>
            <a:r>
              <a:rPr lang="en-US" sz="1600" b="0" i="0" dirty="0">
                <a:solidFill>
                  <a:srgbClr val="FFFFFF"/>
                </a:solidFill>
                <a:effectLst/>
                <a:latin typeface="+mn-lt"/>
              </a:rPr>
              <a:t>​</a:t>
            </a:r>
          </a:p>
          <a:p>
            <a:pPr algn="l" rtl="0" fontAlgn="base"/>
            <a:r>
              <a:rPr lang="en-US" sz="1600" b="1" i="0" u="sng" dirty="0">
                <a:solidFill>
                  <a:srgbClr val="FFFFFF"/>
                </a:solidFill>
                <a:effectLst/>
                <a:latin typeface="+mn-lt"/>
              </a:rPr>
              <a:t>Dataset Description:</a:t>
            </a:r>
            <a:r>
              <a:rPr lang="en-US" sz="1600" b="0" i="0" dirty="0">
                <a:solidFill>
                  <a:srgbClr val="FFFFFF"/>
                </a:solidFill>
                <a:effectLst/>
                <a:latin typeface="+mn-lt"/>
              </a:rPr>
              <a:t>​</a:t>
            </a:r>
          </a:p>
          <a:p>
            <a:pPr algn="l" rtl="0" fontAlgn="base"/>
            <a:r>
              <a:rPr lang="en-US" sz="1600" b="0" i="0" dirty="0">
                <a:solidFill>
                  <a:srgbClr val="FFFFFF"/>
                </a:solidFill>
                <a:effectLst/>
                <a:latin typeface="+mn-lt"/>
              </a:rPr>
              <a:t>​</a:t>
            </a:r>
          </a:p>
          <a:p>
            <a:pPr algn="l" rtl="0" fontAlgn="base"/>
            <a:r>
              <a:rPr lang="en-US" sz="1600" b="0" i="0" u="none" strike="noStrike" dirty="0">
                <a:solidFill>
                  <a:srgbClr val="FFFFFF"/>
                </a:solidFill>
                <a:effectLst/>
                <a:latin typeface="+mn-lt"/>
              </a:rPr>
              <a:t>This dataset serves as a benchmark for face photos and is inclusive of various real-world imaging conditions like noise, lighting, pose, and appearance. The images have been collected from Flickr albums and distributed under the Creative Commons (CC) license. It has a total of 26,580 photos of 2,284 subjects in eight age ranges.</a:t>
            </a:r>
            <a:r>
              <a:rPr lang="en-US" sz="1800" b="0" i="0" dirty="0">
                <a:solidFill>
                  <a:srgbClr val="FFFFFF"/>
                </a:solidFill>
                <a:effectLst/>
                <a:latin typeface="Calibri" panose="020F0502020204030204" pitchFamily="34" charset="0"/>
              </a:rPr>
              <a:t>​</a:t>
            </a:r>
            <a:endParaRPr lang="en-US" sz="2800" b="0" i="0" dirty="0">
              <a:solidFill>
                <a:srgbClr val="FFFFFF"/>
              </a:solidFill>
              <a:effectLst/>
              <a:latin typeface="Segoe UI" panose="020B0502040204020203" pitchFamily="34" charset="0"/>
            </a:endParaRPr>
          </a:p>
          <a:p>
            <a:endParaRPr lang="en-US" dirty="0"/>
          </a:p>
        </p:txBody>
      </p:sp>
      <p:pic>
        <p:nvPicPr>
          <p:cNvPr id="2052" name="Picture 4" descr="Download Database Free Png Image HQ PNG Image | FreePNGImg">
            <a:extLst>
              <a:ext uri="{FF2B5EF4-FFF2-40B4-BE49-F238E27FC236}">
                <a16:creationId xmlns:a16="http://schemas.microsoft.com/office/drawing/2014/main" id="{60BB0277-99E3-466D-BC88-3ED7E947E5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52117" y="1420938"/>
            <a:ext cx="1069386" cy="1822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0713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pic>
        <p:nvPicPr>
          <p:cNvPr id="3084" name="Picture 12" descr="Method of CRISP Data Mining.Figure was adopted from Kenneth Jensen ...">
            <a:extLst>
              <a:ext uri="{FF2B5EF4-FFF2-40B4-BE49-F238E27FC236}">
                <a16:creationId xmlns:a16="http://schemas.microsoft.com/office/drawing/2014/main" id="{E6BE40BD-A0B9-46FC-935C-4936DBA48B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3193" y="880100"/>
            <a:ext cx="5989379" cy="3907581"/>
          </a:xfrm>
          <a:prstGeom prst="rect">
            <a:avLst/>
          </a:prstGeom>
          <a:noFill/>
          <a:extLst>
            <a:ext uri="{909E8E84-426E-40DD-AFC4-6F175D3DCCD1}">
              <a14:hiddenFill xmlns:a14="http://schemas.microsoft.com/office/drawing/2010/main">
                <a:solidFill>
                  <a:srgbClr val="FFFFFF"/>
                </a:solidFill>
              </a14:hiddenFill>
            </a:ext>
          </a:extLst>
        </p:spPr>
      </p:pic>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532099" y="265645"/>
            <a:ext cx="6625691" cy="1292662"/>
          </a:xfrm>
          <a:prstGeom prst="rect">
            <a:avLst/>
          </a:prstGeom>
          <a:noFill/>
        </p:spPr>
        <p:txBody>
          <a:bodyPr wrap="square">
            <a:spAutoFit/>
          </a:bodyPr>
          <a:lstStyle/>
          <a:p>
            <a:pPr algn="l" rtl="0" fontAlgn="base"/>
            <a:r>
              <a:rPr lang="en-US" sz="2400" b="1" i="0" u="sng" dirty="0">
                <a:solidFill>
                  <a:srgbClr val="FFFFFF"/>
                </a:solidFill>
                <a:effectLst/>
                <a:latin typeface="+mn-lt"/>
              </a:rPr>
              <a:t>CRISP-DM Methodology:</a:t>
            </a:r>
          </a:p>
          <a:p>
            <a:pPr algn="l" rtl="0" fontAlgn="base"/>
            <a:r>
              <a:rPr lang="en-US" sz="2400" b="0" i="0" dirty="0">
                <a:solidFill>
                  <a:srgbClr val="FFFFFF"/>
                </a:solidFill>
                <a:effectLst/>
                <a:latin typeface="+mn-lt"/>
              </a:rPr>
              <a:t>​</a:t>
            </a:r>
          </a:p>
          <a:p>
            <a:pPr algn="l" rtl="0" fontAlgn="base"/>
            <a:endParaRPr lang="en-US" sz="1600" b="0" i="0" dirty="0">
              <a:solidFill>
                <a:srgbClr val="FFFFFF"/>
              </a:solidFill>
              <a:effectLst/>
              <a:latin typeface="+mn-lt"/>
            </a:endParaRPr>
          </a:p>
          <a:p>
            <a:endParaRPr lang="en-US" dirty="0"/>
          </a:p>
        </p:txBody>
      </p:sp>
    </p:spTree>
    <p:extLst>
      <p:ext uri="{BB962C8B-B14F-4D97-AF65-F5344CB8AC3E}">
        <p14:creationId xmlns:p14="http://schemas.microsoft.com/office/powerpoint/2010/main" val="3466861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820874" y="798009"/>
            <a:ext cx="6440270" cy="2923877"/>
          </a:xfrm>
          <a:prstGeom prst="rect">
            <a:avLst/>
          </a:prstGeom>
          <a:noFill/>
        </p:spPr>
        <p:txBody>
          <a:bodyPr wrap="square">
            <a:spAutoFit/>
          </a:bodyPr>
          <a:lstStyle/>
          <a:p>
            <a:pPr algn="l" rtl="0" fontAlgn="base"/>
            <a:r>
              <a:rPr lang="en-US" sz="2400" b="1" i="0" u="sng" dirty="0">
                <a:solidFill>
                  <a:srgbClr val="FFFFFF"/>
                </a:solidFill>
                <a:effectLst/>
                <a:latin typeface="+mn-lt"/>
              </a:rPr>
              <a:t>Business Understanding:</a:t>
            </a:r>
            <a:r>
              <a:rPr lang="en-US" sz="2400" b="0" i="0" dirty="0">
                <a:solidFill>
                  <a:srgbClr val="FFFFFF"/>
                </a:solidFill>
                <a:effectLst/>
                <a:latin typeface="+mn-lt"/>
              </a:rPr>
              <a:t>​​</a:t>
            </a:r>
          </a:p>
          <a:p>
            <a:pPr algn="l" rtl="0" fontAlgn="base"/>
            <a:endParaRPr lang="en-US" sz="2000" b="0" i="0" dirty="0">
              <a:solidFill>
                <a:srgbClr val="FFFFFF"/>
              </a:solidFill>
              <a:effectLst/>
              <a:latin typeface="+mn-lt"/>
            </a:endParaRPr>
          </a:p>
          <a:p>
            <a:pPr algn="l" rtl="0" fontAlgn="base"/>
            <a:r>
              <a:rPr lang="en-US" sz="2000" b="0" i="0" u="none" strike="noStrike" dirty="0">
                <a:solidFill>
                  <a:srgbClr val="FFFFFF"/>
                </a:solidFill>
                <a:effectLst/>
                <a:latin typeface="+mn-lt"/>
              </a:rPr>
              <a:t>Understand the business problem, objectives, and the importance of gender and age detection. For example, it could be used for targeted marketing, content personalization, or customer segmentation. Identify stakeholders and their requirements: Determine who the key stakeholders are and gather their input on what they expect from the gender and age detection model.</a:t>
            </a:r>
            <a:endParaRPr lang="en-US" dirty="0"/>
          </a:p>
        </p:txBody>
      </p:sp>
      <p:pic>
        <p:nvPicPr>
          <p:cNvPr id="4100" name="Picture 4" descr="Innovation Icon Free Vector Art - (2,768 Free Downloads)">
            <a:extLst>
              <a:ext uri="{FF2B5EF4-FFF2-40B4-BE49-F238E27FC236}">
                <a16:creationId xmlns:a16="http://schemas.microsoft.com/office/drawing/2014/main" id="{AB59803C-8F12-4449-A1C7-8F6C2E8CF6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1908" y="1493520"/>
            <a:ext cx="1672082" cy="1672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0094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grpSp>
        <p:nvGrpSpPr>
          <p:cNvPr id="2637" name="Google Shape;2637;p60"/>
          <p:cNvGrpSpPr/>
          <p:nvPr/>
        </p:nvGrpSpPr>
        <p:grpSpPr>
          <a:xfrm>
            <a:off x="7391908" y="722871"/>
            <a:ext cx="793256" cy="182899"/>
            <a:chOff x="2685575" y="2835950"/>
            <a:chExt cx="433000" cy="99825"/>
          </a:xfrm>
        </p:grpSpPr>
        <p:sp>
          <p:nvSpPr>
            <p:cNvPr id="2638" name="Google Shape;2638;p60"/>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TextBox 79">
            <a:extLst>
              <a:ext uri="{FF2B5EF4-FFF2-40B4-BE49-F238E27FC236}">
                <a16:creationId xmlns:a16="http://schemas.microsoft.com/office/drawing/2014/main" id="{7AA53322-12AC-4801-9934-44809AA570FC}"/>
              </a:ext>
            </a:extLst>
          </p:cNvPr>
          <p:cNvSpPr txBox="1"/>
          <p:nvPr/>
        </p:nvSpPr>
        <p:spPr>
          <a:xfrm>
            <a:off x="820874" y="798009"/>
            <a:ext cx="6440270" cy="2923877"/>
          </a:xfrm>
          <a:prstGeom prst="rect">
            <a:avLst/>
          </a:prstGeom>
          <a:noFill/>
        </p:spPr>
        <p:txBody>
          <a:bodyPr wrap="square">
            <a:spAutoFit/>
          </a:bodyPr>
          <a:lstStyle/>
          <a:p>
            <a:pPr algn="l" rtl="0" fontAlgn="base"/>
            <a:r>
              <a:rPr lang="en-US" sz="2400" b="1" i="0" u="sng" dirty="0">
                <a:solidFill>
                  <a:srgbClr val="FFFFFF"/>
                </a:solidFill>
                <a:effectLst/>
                <a:latin typeface="+mn-lt"/>
              </a:rPr>
              <a:t>Data Understanding:</a:t>
            </a:r>
            <a:r>
              <a:rPr lang="en-US" sz="2400" b="0" i="0" dirty="0">
                <a:solidFill>
                  <a:srgbClr val="FFFFFF"/>
                </a:solidFill>
                <a:effectLst/>
                <a:latin typeface="+mn-lt"/>
              </a:rPr>
              <a:t>​​</a:t>
            </a:r>
          </a:p>
          <a:p>
            <a:pPr algn="l" rtl="0" fontAlgn="base"/>
            <a:endParaRPr lang="en-US" sz="2000" b="0" i="0" dirty="0">
              <a:solidFill>
                <a:srgbClr val="FFFFFF"/>
              </a:solidFill>
              <a:effectLst/>
              <a:latin typeface="+mn-lt"/>
            </a:endParaRPr>
          </a:p>
          <a:p>
            <a:pPr algn="l" rtl="0" fontAlgn="base"/>
            <a:r>
              <a:rPr lang="en-US" sz="2000" b="0" i="0" u="none" strike="noStrike" dirty="0">
                <a:solidFill>
                  <a:srgbClr val="FFFFFF"/>
                </a:solidFill>
                <a:effectLst/>
                <a:latin typeface="+mn-lt"/>
              </a:rPr>
              <a:t>Data Collection: Gather relevant data sources, which may include images, customer profiles, or any other relevant information.</a:t>
            </a:r>
          </a:p>
          <a:p>
            <a:pPr algn="l" rtl="0" fontAlgn="base"/>
            <a:endParaRPr lang="en-US" sz="2000" dirty="0">
              <a:solidFill>
                <a:srgbClr val="FFFFFF"/>
              </a:solidFill>
              <a:latin typeface="+mn-lt"/>
            </a:endParaRPr>
          </a:p>
          <a:p>
            <a:pPr algn="l" rtl="0" fontAlgn="base"/>
            <a:r>
              <a:rPr lang="en-US" sz="2000" b="0" i="0" u="none" strike="noStrike" dirty="0">
                <a:solidFill>
                  <a:srgbClr val="FFFFFF"/>
                </a:solidFill>
                <a:effectLst/>
                <a:latin typeface="+mn-lt"/>
              </a:rPr>
              <a:t>Data Exploration: Explore the data to understand its quality, completeness, and distribution. Identify any missing or noisy data.</a:t>
            </a:r>
            <a:endParaRPr lang="en-US" dirty="0"/>
          </a:p>
        </p:txBody>
      </p:sp>
      <p:pic>
        <p:nvPicPr>
          <p:cNvPr id="2" name="Picture 1">
            <a:extLst>
              <a:ext uri="{FF2B5EF4-FFF2-40B4-BE49-F238E27FC236}">
                <a16:creationId xmlns:a16="http://schemas.microsoft.com/office/drawing/2014/main" id="{5478E112-8601-4749-AA5D-3CCE798D0101}"/>
              </a:ext>
            </a:extLst>
          </p:cNvPr>
          <p:cNvPicPr>
            <a:picLocks noChangeAspect="1"/>
          </p:cNvPicPr>
          <p:nvPr/>
        </p:nvPicPr>
        <p:blipFill>
          <a:blip r:embed="rId3"/>
          <a:stretch>
            <a:fillRect/>
          </a:stretch>
        </p:blipFill>
        <p:spPr>
          <a:xfrm>
            <a:off x="7147368" y="1089660"/>
            <a:ext cx="1917444" cy="2186940"/>
          </a:xfrm>
          <a:prstGeom prst="rect">
            <a:avLst/>
          </a:prstGeom>
        </p:spPr>
      </p:pic>
    </p:spTree>
    <p:extLst>
      <p:ext uri="{BB962C8B-B14F-4D97-AF65-F5344CB8AC3E}">
        <p14:creationId xmlns:p14="http://schemas.microsoft.com/office/powerpoint/2010/main" val="3541780602"/>
      </p:ext>
    </p:extLst>
  </p:cSld>
  <p:clrMapOvr>
    <a:masterClrMapping/>
  </p:clrMapOvr>
</p:sld>
</file>

<file path=ppt/theme/theme1.xml><?xml version="1.0" encoding="utf-8"?>
<a:theme xmlns:a="http://schemas.openxmlformats.org/drawingml/2006/main" name="Data Science Project Proposal XL by Slidesgo">
  <a:themeElements>
    <a:clrScheme name="Simple Light">
      <a:dk1>
        <a:srgbClr val="0E0E0E"/>
      </a:dk1>
      <a:lt1>
        <a:srgbClr val="FFFFFF"/>
      </a:lt1>
      <a:dk2>
        <a:srgbClr val="72F49A"/>
      </a:dk2>
      <a:lt2>
        <a:srgbClr val="47A5F3"/>
      </a:lt2>
      <a:accent1>
        <a:srgbClr val="F341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247</TotalTime>
  <Words>679</Words>
  <Application>Microsoft Office PowerPoint</Application>
  <PresentationFormat>On-screen Show (16:9)</PresentationFormat>
  <Paragraphs>69</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Aldrich</vt:lpstr>
      <vt:lpstr>Segoe UI</vt:lpstr>
      <vt:lpstr>Arial</vt:lpstr>
      <vt:lpstr>Calibri</vt:lpstr>
      <vt:lpstr>Bai Jamjuree</vt:lpstr>
      <vt:lpstr>Data Science Project Proposal XL by Slidesgo</vt:lpstr>
      <vt:lpstr>Gender and Age Detection</vt:lpstr>
      <vt:lpstr>Team Members:</vt:lpstr>
      <vt:lpstr>PowerPoint Presentation</vt:lpstr>
      <vt:lpstr>PowerPoint Presentation</vt:lpstr>
      <vt:lpstr>Problem Breakdowns &amp; Solutions: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Gender and Age Detection</dc:title>
  <dc:creator>Dinesh Kothand</dc:creator>
  <cp:lastModifiedBy>nagesh dammalapati</cp:lastModifiedBy>
  <cp:revision>7</cp:revision>
  <dcterms:modified xsi:type="dcterms:W3CDTF">2023-10-19T06:27:48Z</dcterms:modified>
</cp:coreProperties>
</file>